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30" r:id="rId2"/>
    <p:sldId id="360" r:id="rId3"/>
    <p:sldId id="485" r:id="rId4"/>
    <p:sldId id="434" r:id="rId5"/>
    <p:sldId id="486" r:id="rId6"/>
    <p:sldId id="520" r:id="rId7"/>
    <p:sldId id="487" r:id="rId8"/>
    <p:sldId id="488" r:id="rId9"/>
    <p:sldId id="490" r:id="rId10"/>
    <p:sldId id="489" r:id="rId11"/>
    <p:sldId id="491" r:id="rId12"/>
    <p:sldId id="492" r:id="rId13"/>
    <p:sldId id="493" r:id="rId14"/>
    <p:sldId id="494" r:id="rId15"/>
    <p:sldId id="516" r:id="rId16"/>
    <p:sldId id="495" r:id="rId17"/>
    <p:sldId id="496" r:id="rId18"/>
    <p:sldId id="503" r:id="rId19"/>
    <p:sldId id="518" r:id="rId20"/>
    <p:sldId id="498" r:id="rId21"/>
    <p:sldId id="509" r:id="rId22"/>
    <p:sldId id="513" r:id="rId23"/>
    <p:sldId id="510" r:id="rId24"/>
    <p:sldId id="511" r:id="rId25"/>
    <p:sldId id="512" r:id="rId26"/>
    <p:sldId id="505" r:id="rId27"/>
    <p:sldId id="519" r:id="rId28"/>
    <p:sldId id="501" r:id="rId29"/>
    <p:sldId id="502" r:id="rId30"/>
    <p:sldId id="507" r:id="rId31"/>
    <p:sldId id="508" r:id="rId32"/>
    <p:sldId id="343" r:id="rId33"/>
    <p:sldId id="452" r:id="rId34"/>
    <p:sldId id="451" r:id="rId35"/>
    <p:sldId id="468" r:id="rId36"/>
    <p:sldId id="469" r:id="rId37"/>
    <p:sldId id="47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  <a:srgbClr val="000099"/>
    <a:srgbClr val="000000"/>
    <a:srgbClr val="336600"/>
    <a:srgbClr val="660066"/>
    <a:srgbClr val="33CC33"/>
    <a:srgbClr val="FF3300"/>
    <a:srgbClr val="FF99FF"/>
    <a:srgbClr val="33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46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3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58BC5-6BBA-45AA-8165-C2126B8E1A5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93574-6C5D-48B0-A5A6-4AE09A26F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6365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7D2DE-E19B-4C7B-B94E-AB0E98F00AB4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F7FFA-88DF-4CF7-9A06-75139B401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586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F7FFA-88DF-4CF7-9A06-75139B40116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91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/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/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/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/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/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/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/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/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/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/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/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/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/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/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17"/>
            <p:cNvGrpSpPr/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21"/>
            <p:cNvGrpSpPr/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/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/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25"/>
            <p:cNvGrpSpPr/>
            <p:nvPr userDrawn="1"/>
          </p:nvGrpSpPr>
          <p:grpSpPr bwMode="auto">
            <a:xfrm rot="8524840">
              <a:off x="676" y="3306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/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/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/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9"/>
            <p:cNvGrpSpPr/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33"/>
            <p:cNvGrpSpPr/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/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/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/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/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/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/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/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455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A529F-51F3-46F8-B899-58FF97BA137E}" type="datetimeFigureOut">
              <a:rPr lang="ru-RU"/>
              <a:pPr>
                <a:defRPr/>
              </a:pPr>
              <a:t>13.02.2021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76CD-07E1-446C-BF6E-7C4D95984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02816-C681-4F4F-9729-90188538E588}" type="datetimeFigureOut">
              <a:rPr lang="ru-RU"/>
              <a:pPr>
                <a:defRPr/>
              </a:pPr>
              <a:t>13.02.2021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F8AF-E757-432C-A4F1-DA2DCEBFC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69045-66A4-460D-90C5-2B05D89616B5}" type="datetimeFigureOut">
              <a:rPr lang="ru-RU"/>
              <a:pPr>
                <a:defRPr/>
              </a:pPr>
              <a:t>13.02.2021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96E2-E8A2-4DE6-AE0A-5EF847876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D17A3-B713-4D74-A5DC-E25CD70352D1}" type="datetimeFigureOut">
              <a:rPr lang="ru-RU"/>
              <a:pPr>
                <a:defRPr/>
              </a:pPr>
              <a:t>13.02.2021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EE1C-BD1F-4E76-9766-F109D497C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40F8-3DE2-4A3E-BCF1-518213BF1639}" type="datetimeFigureOut">
              <a:rPr lang="ru-RU"/>
              <a:pPr>
                <a:defRPr/>
              </a:pPr>
              <a:t>13.02.2021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FC77-45E8-4051-A696-ABE2B9985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B4CCF-C07C-4135-84B9-D3EB144C1D24}" type="datetimeFigureOut">
              <a:rPr lang="ru-RU"/>
              <a:pPr>
                <a:defRPr/>
              </a:pPr>
              <a:t>13.02.2021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FC4DF-BB02-4D85-AD03-8E640262D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E051C-721B-454F-9558-BFEDDF3CBF40}" type="datetimeFigureOut">
              <a:rPr lang="ru-RU"/>
              <a:pPr>
                <a:defRPr/>
              </a:pPr>
              <a:t>13.02.2021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B78C-DC99-4415-A97B-56424E0A8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9259-D803-40A9-B52D-D296A9C904A1}" type="datetimeFigureOut">
              <a:rPr lang="ru-RU"/>
              <a:pPr>
                <a:defRPr/>
              </a:pPr>
              <a:t>13.02.2021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32DCC-843B-4D89-A101-5E25B47E0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5CE4A-86E2-4B6A-9977-6B6C033FC220}" type="datetimeFigureOut">
              <a:rPr lang="ru-RU"/>
              <a:pPr>
                <a:defRPr/>
              </a:pPr>
              <a:t>13.02.2021</a:t>
            </a:fld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FD9C-9733-4C53-996B-89552454A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99CF6-8719-4A00-843F-BF0EF9A37A8B}" type="datetimeFigureOut">
              <a:rPr lang="ru-RU"/>
              <a:pPr>
                <a:defRPr/>
              </a:pPr>
              <a:t>13.02.2021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E8F4-9EFB-4F29-AFAF-B8D33AF9F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BC893-E636-4500-8CC4-0349DCC40AE9}" type="datetimeFigureOut">
              <a:rPr lang="ru-RU"/>
              <a:pPr>
                <a:defRPr/>
              </a:pPr>
              <a:t>13.02.2021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C3F8-38AD-440F-9383-95ADC4F28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3491" name="Freeform 3"/>
            <p:cNvSpPr/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/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3493" name="Freeform 5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494" name="Freeform 6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495" name="Freeform 7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3496" name="Freeform 8"/>
            <p:cNvSpPr/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9"/>
            <p:cNvGrpSpPr/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3498" name="Freeform 10"/>
              <p:cNvSpPr/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499" name="Freeform 11"/>
              <p:cNvSpPr/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500" name="Freeform 12"/>
              <p:cNvSpPr/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501" name="Freeform 13"/>
              <p:cNvSpPr/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502" name="Freeform 14"/>
              <p:cNvSpPr/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" name="Group 15"/>
              <p:cNvGrpSpPr/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3504" name="Freeform 16"/>
                <p:cNvSpPr/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5" name="Freeform 17"/>
                <p:cNvSpPr/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6" name="Freeform 18"/>
                <p:cNvSpPr/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6" name="Group 19"/>
            <p:cNvGrpSpPr/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3508" name="Freeform 20"/>
              <p:cNvSpPr/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509" name="Freeform 21"/>
              <p:cNvSpPr/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510" name="Freeform 2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23"/>
            <p:cNvGrpSpPr/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3512" name="Freeform 2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513" name="Freeform 2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514" name="Freeform 2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27"/>
            <p:cNvGrpSpPr/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3516" name="Freeform 2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517" name="Freeform 2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518" name="Freeform 3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3519" name="Freeform 31"/>
            <p:cNvSpPr/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20" name="Freeform 32"/>
            <p:cNvSpPr/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21" name="Freeform 33"/>
            <p:cNvSpPr/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22" name="Freeform 34"/>
            <p:cNvSpPr/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23" name="Freeform 35"/>
            <p:cNvSpPr/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24" name="Freeform 36"/>
            <p:cNvSpPr/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25" name="Freeform 37"/>
            <p:cNvSpPr/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26" name="Freeform 38"/>
            <p:cNvSpPr/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27" name="Freeform 39"/>
            <p:cNvSpPr/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28" name="Freeform 40"/>
            <p:cNvSpPr/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29" name="Freeform 41"/>
            <p:cNvSpPr/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30" name="Freeform 42"/>
            <p:cNvSpPr/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31" name="Freeform 43"/>
            <p:cNvSpPr/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32" name="Freeform 44"/>
            <p:cNvSpPr/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353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3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73AFD952-9EE5-4E6F-BA30-F6E6212A29D0}" type="datetimeFigureOut">
              <a:rPr lang="ru-RU"/>
              <a:pPr>
                <a:defRPr/>
              </a:pPr>
              <a:t>13.02.2021</a:t>
            </a:fld>
            <a:endParaRPr lang="ru-RU"/>
          </a:p>
        </p:txBody>
      </p:sp>
      <p:sp>
        <p:nvSpPr>
          <p:cNvPr id="6353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53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73408709-4311-439F-8CB7-004632DD6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59;&#1063;.%20&#1043;&#1054;&#1044;%2017\Radjabova-narodnaya----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59;&#1063;.%20&#1043;&#1054;&#1044;%2017\&#1047;&#1091;&#1084;&#1088;&#1091;&#1076;%20&#1040;&#1073;&#1076;&#1091;&#1083;&#1072;&#1077;&#1074;&#1072;----.WMA" TargetMode="Externa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59;&#1063;.%20&#1043;&#1054;&#1044;%2017\Radjabova-narodnaya----.mp3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Intel\Desktop\&#1041;&#1059;&#1057;&#1050;&#1056;&#1048;%202%20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admin\Desktop\2524597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06760" cy="415498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Дарган</a:t>
            </a:r>
            <a:r>
              <a:rPr lang="ru-RU" sz="6600" b="1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мезла</a:t>
            </a:r>
            <a:r>
              <a:rPr lang="ru-RU" sz="6600" b="1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дарс</a:t>
            </a:r>
            <a:r>
              <a:rPr lang="ru-RU" sz="6600" b="1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6-ибил </a:t>
            </a:r>
          </a:p>
          <a:p>
            <a:pPr algn="ctr"/>
            <a:r>
              <a:rPr lang="ru-RU" sz="6600" b="1" dirty="0" err="1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класслизиб</a:t>
            </a:r>
            <a:endParaRPr lang="ru-RU" sz="6600" b="1" dirty="0" smtClean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6600" b="1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Radjabova-narodnaya---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29208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79641"/>
          </a:xfrm>
        </p:spPr>
        <p:txBody>
          <a:bodyPr/>
          <a:lstStyle/>
          <a:p>
            <a:r>
              <a:rPr lang="ru-RU" dirty="0" err="1" smtClean="0"/>
              <a:t>Бархьли</a:t>
            </a:r>
            <a:r>
              <a:rPr lang="ru-RU" dirty="0" smtClean="0"/>
              <a:t> </a:t>
            </a:r>
            <a:r>
              <a:rPr lang="ru-RU" dirty="0" err="1" smtClean="0"/>
              <a:t>саби.существительное</a:t>
            </a:r>
            <a:r>
              <a:rPr lang="ru-RU" dirty="0" smtClean="0"/>
              <a:t> бик1уси </a:t>
            </a:r>
            <a:r>
              <a:rPr lang="ru-RU" dirty="0" err="1" smtClean="0"/>
              <a:t>шагьаркадли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27280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98937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344816" cy="449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882787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00CC"/>
                </a:solidFill>
              </a:rPr>
              <a:t>Дугьбала</a:t>
            </a:r>
            <a:r>
              <a:rPr lang="ru-RU" b="1" dirty="0" smtClean="0">
                <a:solidFill>
                  <a:srgbClr val="0000CC"/>
                </a:solidFill>
              </a:rPr>
              <a:t> диктант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Г1яйша </a:t>
            </a:r>
            <a:r>
              <a:rPr lang="ru-RU" dirty="0" err="1" smtClean="0">
                <a:solidFill>
                  <a:srgbClr val="FF0000"/>
                </a:solidFill>
              </a:rPr>
              <a:t>Кьурбановала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иш</a:t>
            </a:r>
            <a:r>
              <a:rPr lang="ru-RU" dirty="0" smtClean="0">
                <a:solidFill>
                  <a:srgbClr val="FF0000"/>
                </a:solidFill>
              </a:rPr>
              <a:t> г1ергъиси  </a:t>
            </a:r>
            <a:r>
              <a:rPr lang="ru-RU" dirty="0" err="1" smtClean="0">
                <a:solidFill>
                  <a:srgbClr val="FF0000"/>
                </a:solidFill>
              </a:rPr>
              <a:t>назмулизир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</a:t>
            </a:r>
            <a:r>
              <a:rPr lang="ru-RU" dirty="0" err="1" smtClean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? Се? </a:t>
            </a:r>
            <a:r>
              <a:rPr lang="ru-RU" dirty="0" err="1">
                <a:solidFill>
                  <a:srgbClr val="FF0000"/>
                </a:solidFill>
              </a:rPr>
              <a:t>и</a:t>
            </a:r>
            <a:r>
              <a:rPr lang="ru-RU" dirty="0" err="1" smtClean="0">
                <a:solidFill>
                  <a:srgbClr val="FF0000"/>
                </a:solidFill>
              </a:rPr>
              <a:t>бти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суалтас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жаваб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лугути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существительноеби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даргая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илдала</a:t>
            </a:r>
            <a:r>
              <a:rPr lang="ru-RU" dirty="0" smtClean="0">
                <a:solidFill>
                  <a:srgbClr val="FF0000"/>
                </a:solidFill>
              </a:rPr>
              <a:t> луг1и </a:t>
            </a:r>
            <a:r>
              <a:rPr lang="ru-RU" dirty="0" err="1" smtClean="0">
                <a:solidFill>
                  <a:srgbClr val="FF0000"/>
                </a:solidFill>
              </a:rPr>
              <a:t>белгибарили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уйхъу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падежлизир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тетрадунази</a:t>
            </a:r>
            <a:r>
              <a:rPr lang="ru-RU" dirty="0" smtClean="0">
                <a:solidFill>
                  <a:srgbClr val="FF0000"/>
                </a:solidFill>
              </a:rPr>
              <a:t> делк1еная.</a:t>
            </a:r>
          </a:p>
          <a:p>
            <a:r>
              <a:rPr lang="ru-RU" sz="2800" i="1" dirty="0" smtClean="0">
                <a:solidFill>
                  <a:srgbClr val="000066"/>
                </a:solidFill>
              </a:rPr>
              <a:t>Дурх1ни </a:t>
            </a:r>
            <a:r>
              <a:rPr lang="ru-RU" sz="2800" i="1" dirty="0" err="1" smtClean="0">
                <a:solidFill>
                  <a:srgbClr val="000066"/>
                </a:solidFill>
              </a:rPr>
              <a:t>абикьес</a:t>
            </a:r>
            <a:r>
              <a:rPr lang="ru-RU" sz="2800" i="1" dirty="0" smtClean="0">
                <a:solidFill>
                  <a:srgbClr val="000066"/>
                </a:solidFill>
              </a:rPr>
              <a:t> </a:t>
            </a:r>
            <a:r>
              <a:rPr lang="ru-RU" sz="2800" i="1" dirty="0" err="1" smtClean="0">
                <a:solidFill>
                  <a:srgbClr val="000066"/>
                </a:solidFill>
              </a:rPr>
              <a:t>нешли</a:t>
            </a:r>
            <a:endParaRPr lang="ru-RU" sz="2800" i="1" dirty="0" smtClean="0">
              <a:solidFill>
                <a:srgbClr val="000066"/>
              </a:solidFill>
            </a:endParaRPr>
          </a:p>
          <a:p>
            <a:r>
              <a:rPr lang="ru-RU" sz="2800" i="1" dirty="0" err="1" smtClean="0">
                <a:solidFill>
                  <a:srgbClr val="000066"/>
                </a:solidFill>
              </a:rPr>
              <a:t>Лерил</a:t>
            </a:r>
            <a:r>
              <a:rPr lang="ru-RU" sz="2800" i="1" dirty="0" smtClean="0">
                <a:solidFill>
                  <a:srgbClr val="000066"/>
                </a:solidFill>
              </a:rPr>
              <a:t> г1ямру </a:t>
            </a:r>
            <a:r>
              <a:rPr lang="ru-RU" sz="2800" i="1" dirty="0" err="1" smtClean="0">
                <a:solidFill>
                  <a:srgbClr val="000066"/>
                </a:solidFill>
              </a:rPr>
              <a:t>харждиру</a:t>
            </a:r>
            <a:endParaRPr lang="ru-RU" sz="2800" i="1" dirty="0" smtClean="0">
              <a:solidFill>
                <a:srgbClr val="000066"/>
              </a:solidFill>
            </a:endParaRPr>
          </a:p>
          <a:p>
            <a:r>
              <a:rPr lang="ru-RU" sz="2800" i="1" dirty="0" smtClean="0">
                <a:solidFill>
                  <a:srgbClr val="000066"/>
                </a:solidFill>
              </a:rPr>
              <a:t>Сари рег1си </a:t>
            </a:r>
            <a:r>
              <a:rPr lang="ru-RU" sz="2800" i="1" dirty="0" err="1" smtClean="0">
                <a:solidFill>
                  <a:srgbClr val="000066"/>
                </a:solidFill>
              </a:rPr>
              <a:t>мезличил</a:t>
            </a:r>
            <a:endParaRPr lang="ru-RU" sz="2800" i="1" dirty="0" smtClean="0">
              <a:solidFill>
                <a:srgbClr val="000066"/>
              </a:solidFill>
            </a:endParaRPr>
          </a:p>
          <a:p>
            <a:r>
              <a:rPr lang="ru-RU" sz="2800" i="1" dirty="0" err="1" smtClean="0">
                <a:solidFill>
                  <a:srgbClr val="000066"/>
                </a:solidFill>
              </a:rPr>
              <a:t>Илдази</a:t>
            </a:r>
            <a:r>
              <a:rPr lang="ru-RU" sz="2800" i="1" dirty="0" smtClean="0">
                <a:solidFill>
                  <a:srgbClr val="000066"/>
                </a:solidFill>
              </a:rPr>
              <a:t> урк1и буру</a:t>
            </a:r>
            <a:endParaRPr lang="ru-RU" sz="2800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5491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229600" cy="6120680"/>
          </a:xfrm>
        </p:spPr>
        <p:txBody>
          <a:bodyPr/>
          <a:lstStyle/>
          <a:p>
            <a:r>
              <a:rPr lang="ru-RU" sz="2800" dirty="0" smtClean="0"/>
              <a:t>Г1ях1гъубзни </a:t>
            </a:r>
            <a:r>
              <a:rPr lang="ru-RU" sz="2800" dirty="0" err="1" smtClean="0"/>
              <a:t>бетаахъъес</a:t>
            </a:r>
            <a:endParaRPr lang="ru-RU" sz="2800" dirty="0" smtClean="0"/>
          </a:p>
          <a:p>
            <a:r>
              <a:rPr lang="ru-RU" sz="2800" dirty="0" err="1" smtClean="0"/>
              <a:t>Риубцад</a:t>
            </a:r>
            <a:r>
              <a:rPr lang="ru-RU" sz="2800" dirty="0" smtClean="0"/>
              <a:t> </a:t>
            </a:r>
            <a:r>
              <a:rPr lang="ru-RU" sz="2800" dirty="0" err="1" smtClean="0"/>
              <a:t>къайгъи</a:t>
            </a:r>
            <a:r>
              <a:rPr lang="ru-RU" sz="2800" dirty="0" smtClean="0"/>
              <a:t> </a:t>
            </a:r>
            <a:r>
              <a:rPr lang="ru-RU" sz="2800" dirty="0" err="1" smtClean="0"/>
              <a:t>биру</a:t>
            </a:r>
            <a:r>
              <a:rPr lang="ru-RU" sz="2800" dirty="0" smtClean="0"/>
              <a:t> </a:t>
            </a:r>
          </a:p>
          <a:p>
            <a:r>
              <a:rPr lang="ru-RU" sz="2800" dirty="0" err="1" smtClean="0"/>
              <a:t>Илдази</a:t>
            </a:r>
            <a:r>
              <a:rPr lang="ru-RU" sz="2800" dirty="0" smtClean="0"/>
              <a:t> сунна ях1ра</a:t>
            </a:r>
          </a:p>
          <a:p>
            <a:r>
              <a:rPr lang="ru-RU" sz="2800" dirty="0" err="1" smtClean="0"/>
              <a:t>Адабра</a:t>
            </a:r>
            <a:r>
              <a:rPr lang="ru-RU" sz="2800" dirty="0" smtClean="0"/>
              <a:t> </a:t>
            </a:r>
            <a:r>
              <a:rPr lang="ru-RU" sz="2800" dirty="0" err="1" smtClean="0"/>
              <a:t>минадиру</a:t>
            </a:r>
            <a:endParaRPr lang="ru-RU" sz="2800" dirty="0" smtClean="0"/>
          </a:p>
          <a:p>
            <a:r>
              <a:rPr lang="ru-RU" sz="2800" dirty="0" smtClean="0"/>
              <a:t>Ах1ер </a:t>
            </a:r>
            <a:r>
              <a:rPr lang="ru-RU" sz="2800" dirty="0" err="1" smtClean="0"/>
              <a:t>нешла</a:t>
            </a:r>
            <a:r>
              <a:rPr lang="ru-RU" sz="2800" dirty="0" smtClean="0"/>
              <a:t> </a:t>
            </a:r>
            <a:r>
              <a:rPr lang="ru-RU" sz="2800" dirty="0" err="1" smtClean="0"/>
              <a:t>гьарил</a:t>
            </a:r>
            <a:r>
              <a:rPr lang="ru-RU" sz="2800" dirty="0" smtClean="0"/>
              <a:t> дев</a:t>
            </a:r>
          </a:p>
          <a:p>
            <a:r>
              <a:rPr lang="ru-RU" sz="2800" dirty="0" smtClean="0"/>
              <a:t>Урк1илизи </a:t>
            </a:r>
            <a:r>
              <a:rPr lang="ru-RU" sz="2800" dirty="0" err="1" smtClean="0"/>
              <a:t>дурцули</a:t>
            </a:r>
            <a:endParaRPr lang="ru-RU" sz="2800" dirty="0" smtClean="0"/>
          </a:p>
          <a:p>
            <a:r>
              <a:rPr lang="ru-RU" sz="2800" dirty="0" err="1" smtClean="0"/>
              <a:t>Дубуртала</a:t>
            </a:r>
            <a:r>
              <a:rPr lang="ru-RU" sz="2800" dirty="0" smtClean="0"/>
              <a:t> ях1-ламус</a:t>
            </a:r>
          </a:p>
          <a:p>
            <a:r>
              <a:rPr lang="ru-RU" sz="2800" dirty="0" smtClean="0"/>
              <a:t>Г1ямрулис хъумх1ертули</a:t>
            </a:r>
          </a:p>
          <a:p>
            <a:r>
              <a:rPr lang="ru-RU" sz="2800" dirty="0" err="1" smtClean="0"/>
              <a:t>Адамтас</a:t>
            </a:r>
            <a:r>
              <a:rPr lang="ru-RU" sz="2800" dirty="0" smtClean="0"/>
              <a:t> дях1 </a:t>
            </a:r>
            <a:r>
              <a:rPr lang="ru-RU" sz="2800" dirty="0" err="1" smtClean="0"/>
              <a:t>шалали</a:t>
            </a:r>
            <a:endParaRPr lang="ru-RU" sz="2800" dirty="0" smtClean="0"/>
          </a:p>
          <a:p>
            <a:r>
              <a:rPr lang="ru-RU" sz="2800" dirty="0" err="1" smtClean="0"/>
              <a:t>Шантас</a:t>
            </a:r>
            <a:r>
              <a:rPr lang="ru-RU" sz="2800" dirty="0" smtClean="0"/>
              <a:t> </a:t>
            </a:r>
            <a:r>
              <a:rPr lang="ru-RU" sz="2800" dirty="0" err="1" smtClean="0"/>
              <a:t>кумекдирули</a:t>
            </a:r>
            <a:endParaRPr lang="ru-RU" sz="2800" dirty="0" smtClean="0"/>
          </a:p>
          <a:p>
            <a:r>
              <a:rPr lang="ru-RU" sz="2800" dirty="0" smtClean="0"/>
              <a:t>Х1уша дишт1ал </a:t>
            </a:r>
            <a:r>
              <a:rPr lang="ru-RU" sz="2800" dirty="0" err="1" smtClean="0"/>
              <a:t>лачинти</a:t>
            </a:r>
            <a:endParaRPr lang="ru-RU" sz="2800" dirty="0" smtClean="0"/>
          </a:p>
          <a:p>
            <a:r>
              <a:rPr lang="ru-RU" sz="2800" dirty="0" err="1" smtClean="0"/>
              <a:t>Делкъабая</a:t>
            </a:r>
            <a:r>
              <a:rPr lang="ru-RU" sz="2800" dirty="0" smtClean="0"/>
              <a:t> г1ямрули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314291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7964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Г1ергъиси </a:t>
            </a:r>
            <a:r>
              <a:rPr lang="ru-RU" dirty="0" err="1" smtClean="0">
                <a:solidFill>
                  <a:srgbClr val="FF0000"/>
                </a:solidFill>
              </a:rPr>
              <a:t>нушала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гьуни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хасти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ва</a:t>
            </a:r>
            <a:r>
              <a:rPr lang="ru-RU" dirty="0" smtClean="0">
                <a:solidFill>
                  <a:srgbClr val="FF0000"/>
                </a:solidFill>
              </a:rPr>
              <a:t> т1инт1ти </a:t>
            </a:r>
            <a:r>
              <a:rPr lang="ru-RU" dirty="0" err="1" smtClean="0">
                <a:solidFill>
                  <a:srgbClr val="FF0000"/>
                </a:solidFill>
              </a:rPr>
              <a:t>существительноебала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кьакьализи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саби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Х1ердизирая </a:t>
            </a:r>
            <a:r>
              <a:rPr lang="ru-RU" dirty="0" err="1" smtClean="0">
                <a:solidFill>
                  <a:srgbClr val="FF0000"/>
                </a:solidFill>
              </a:rPr>
              <a:t>ишди</a:t>
            </a:r>
            <a:r>
              <a:rPr lang="ru-RU" dirty="0" smtClean="0">
                <a:solidFill>
                  <a:srgbClr val="FF0000"/>
                </a:solidFill>
              </a:rPr>
              <a:t> г1ергъити </a:t>
            </a:r>
            <a:r>
              <a:rPr lang="ru-RU" dirty="0" err="1" smtClean="0">
                <a:solidFill>
                  <a:srgbClr val="FF0000"/>
                </a:solidFill>
              </a:rPr>
              <a:t>назмула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тугъачи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i="1" dirty="0" smtClean="0"/>
              <a:t>Х1евъар </a:t>
            </a:r>
            <a:r>
              <a:rPr lang="ru-RU" sz="2400" i="1" dirty="0" err="1" smtClean="0"/>
              <a:t>буцили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муса</a:t>
            </a:r>
            <a:r>
              <a:rPr lang="ru-RU" sz="2400" i="1" dirty="0" smtClean="0"/>
              <a:t>    </a:t>
            </a:r>
            <a:r>
              <a:rPr lang="ru-RU" sz="2400" i="1" dirty="0" err="1" smtClean="0"/>
              <a:t>Агь,сунела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мурад</a:t>
            </a:r>
            <a:r>
              <a:rPr lang="ru-RU" sz="2400" i="1" dirty="0"/>
              <a:t> </a:t>
            </a:r>
            <a:r>
              <a:rPr lang="ru-RU" sz="2400" i="1" dirty="0" err="1" smtClean="0"/>
              <a:t>баъ</a:t>
            </a:r>
            <a:r>
              <a:rPr lang="ru-RU" sz="2400" i="1" dirty="0" smtClean="0"/>
              <a:t>,</a:t>
            </a:r>
          </a:p>
          <a:p>
            <a:r>
              <a:rPr lang="ru-RU" sz="2400" i="1" dirty="0" err="1" smtClean="0"/>
              <a:t>Нушала</a:t>
            </a:r>
            <a:r>
              <a:rPr lang="ru-RU" sz="2400" i="1" dirty="0" smtClean="0"/>
              <a:t> ник1а Муса      </a:t>
            </a:r>
            <a:r>
              <a:rPr lang="ru-RU" sz="2400" i="1" dirty="0" err="1"/>
              <a:t>В</a:t>
            </a:r>
            <a:r>
              <a:rPr lang="ru-RU" sz="2400" i="1" dirty="0" err="1" smtClean="0"/>
              <a:t>ялхъя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урши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сай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Мурад</a:t>
            </a:r>
            <a:endParaRPr lang="ru-RU" sz="2400" i="1" dirty="0" smtClean="0"/>
          </a:p>
          <a:p>
            <a:r>
              <a:rPr lang="ru-RU" sz="2400" i="1" dirty="0" err="1" smtClean="0"/>
              <a:t>Дугели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усаайчи</a:t>
            </a:r>
            <a:r>
              <a:rPr lang="ru-RU" sz="2400" i="1" dirty="0" smtClean="0"/>
              <a:t>,           </a:t>
            </a:r>
            <a:r>
              <a:rPr lang="ru-RU" sz="2400" i="1" dirty="0" err="1"/>
              <a:t>Х</a:t>
            </a:r>
            <a:r>
              <a:rPr lang="ru-RU" sz="2400" i="1" dirty="0" err="1" smtClean="0"/>
              <a:t>ъябшсила,ухънасила</a:t>
            </a:r>
            <a:r>
              <a:rPr lang="ru-RU" sz="2400" i="1" dirty="0" smtClean="0"/>
              <a:t>   </a:t>
            </a:r>
          </a:p>
          <a:p>
            <a:r>
              <a:rPr lang="ru-RU" sz="2400" i="1" dirty="0" smtClean="0"/>
              <a:t>К1ухдик1ахъу мер-</a:t>
            </a:r>
            <a:r>
              <a:rPr lang="ru-RU" sz="2400" i="1" dirty="0" err="1" smtClean="0"/>
              <a:t>муса</a:t>
            </a:r>
            <a:r>
              <a:rPr lang="ru-RU" sz="2400" i="1" dirty="0" smtClean="0"/>
              <a:t> </a:t>
            </a:r>
            <a:r>
              <a:rPr lang="ru-RU" sz="2400" i="1" dirty="0" err="1"/>
              <a:t>Б</a:t>
            </a:r>
            <a:r>
              <a:rPr lang="ru-RU" sz="2400" i="1" dirty="0" err="1" smtClean="0"/>
              <a:t>иру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итмадан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мурад</a:t>
            </a:r>
            <a:endParaRPr lang="ru-RU" sz="2400" i="1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Илар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даргая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хасти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ва</a:t>
            </a:r>
            <a:r>
              <a:rPr lang="ru-RU" dirty="0" smtClean="0">
                <a:solidFill>
                  <a:srgbClr val="FF0000"/>
                </a:solidFill>
              </a:rPr>
              <a:t> т1инт1ти </a:t>
            </a:r>
            <a:r>
              <a:rPr lang="ru-RU" dirty="0" err="1" smtClean="0">
                <a:solidFill>
                  <a:srgbClr val="FF0000"/>
                </a:solidFill>
              </a:rPr>
              <a:t>сущ</a:t>
            </a:r>
            <a:r>
              <a:rPr lang="ru-RU" dirty="0" smtClean="0">
                <a:solidFill>
                  <a:srgbClr val="FF0000"/>
                </a:solidFill>
              </a:rPr>
              <a:t>-би.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862163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Ват</a:t>
            </a:r>
            <a:r>
              <a:rPr lang="en-US" dirty="0" smtClean="0">
                <a:solidFill>
                  <a:srgbClr val="0000CC"/>
                </a:solidFill>
              </a:rPr>
              <a:t>I</a:t>
            </a:r>
            <a:r>
              <a:rPr lang="ru-RU" dirty="0" smtClean="0">
                <a:solidFill>
                  <a:srgbClr val="0000CC"/>
                </a:solidFill>
              </a:rPr>
              <a:t>ан! – </a:t>
            </a:r>
            <a:r>
              <a:rPr lang="ru-RU" dirty="0" err="1" smtClean="0">
                <a:solidFill>
                  <a:srgbClr val="0000CC"/>
                </a:solidFill>
              </a:rPr>
              <a:t>бик</a:t>
            </a:r>
            <a:r>
              <a:rPr lang="en-US" dirty="0" smtClean="0">
                <a:solidFill>
                  <a:srgbClr val="0000CC"/>
                </a:solidFill>
              </a:rPr>
              <a:t>I</a:t>
            </a:r>
            <a:r>
              <a:rPr lang="ru-RU" dirty="0" smtClean="0">
                <a:solidFill>
                  <a:srgbClr val="0000CC"/>
                </a:solidFill>
              </a:rPr>
              <a:t>ар </a:t>
            </a:r>
            <a:r>
              <a:rPr lang="ru-RU" dirty="0" err="1" smtClean="0">
                <a:solidFill>
                  <a:srgbClr val="0000CC"/>
                </a:solidFill>
              </a:rPr>
              <a:t>адамти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00CC"/>
                </a:solidFill>
              </a:rPr>
              <a:t>Чумал</a:t>
            </a:r>
            <a:r>
              <a:rPr lang="ru-RU" dirty="0" smtClean="0">
                <a:solidFill>
                  <a:srgbClr val="0000CC"/>
                </a:solidFill>
              </a:rPr>
              <a:t> Ват</a:t>
            </a:r>
            <a:r>
              <a:rPr lang="en-US" dirty="0" smtClean="0">
                <a:solidFill>
                  <a:srgbClr val="0000CC"/>
                </a:solidFill>
              </a:rPr>
              <a:t>I</a:t>
            </a:r>
            <a:r>
              <a:rPr lang="ru-RU" dirty="0" smtClean="0">
                <a:solidFill>
                  <a:srgbClr val="0000CC"/>
                </a:solidFill>
              </a:rPr>
              <a:t>ан </a:t>
            </a:r>
            <a:r>
              <a:rPr lang="ru-RU" dirty="0" err="1" smtClean="0">
                <a:solidFill>
                  <a:srgbClr val="0000CC"/>
                </a:solidFill>
              </a:rPr>
              <a:t>х</a:t>
            </a:r>
            <a:r>
              <a:rPr lang="en-US" dirty="0" smtClean="0">
                <a:solidFill>
                  <a:srgbClr val="0000CC"/>
                </a:solidFill>
              </a:rPr>
              <a:t>I</a:t>
            </a:r>
            <a:r>
              <a:rPr lang="ru-RU" dirty="0" err="1" smtClean="0">
                <a:solidFill>
                  <a:srgbClr val="0000CC"/>
                </a:solidFill>
              </a:rPr>
              <a:t>едирар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00CC"/>
                </a:solidFill>
              </a:rPr>
              <a:t>Гьар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жанна</a:t>
            </a:r>
            <a:r>
              <a:rPr lang="ru-RU" dirty="0" smtClean="0">
                <a:solidFill>
                  <a:srgbClr val="0000CC"/>
                </a:solidFill>
              </a:rPr>
              <a:t>, </a:t>
            </a:r>
            <a:r>
              <a:rPr lang="ru-RU" dirty="0" err="1" smtClean="0">
                <a:solidFill>
                  <a:srgbClr val="0000CC"/>
                </a:solidFill>
              </a:rPr>
              <a:t>гьар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адамла</a:t>
            </a:r>
            <a:endParaRPr lang="ru-RU" dirty="0" smtClean="0">
              <a:solidFill>
                <a:srgbClr val="0000CC"/>
              </a:solidFill>
            </a:endParaRPr>
          </a:p>
          <a:p>
            <a:r>
              <a:rPr lang="ru-RU" dirty="0" err="1" smtClean="0">
                <a:solidFill>
                  <a:srgbClr val="0000CC"/>
                </a:solidFill>
              </a:rPr>
              <a:t>Нешра</a:t>
            </a:r>
            <a:r>
              <a:rPr lang="ru-RU" dirty="0" smtClean="0">
                <a:solidFill>
                  <a:srgbClr val="0000CC"/>
                </a:solidFill>
              </a:rPr>
              <a:t> ч</a:t>
            </a:r>
            <a:r>
              <a:rPr lang="en-US" dirty="0" smtClean="0">
                <a:solidFill>
                  <a:srgbClr val="0000CC"/>
                </a:solidFill>
              </a:rPr>
              <a:t>I</a:t>
            </a:r>
            <a:r>
              <a:rPr lang="ru-RU" dirty="0" err="1" smtClean="0">
                <a:solidFill>
                  <a:srgbClr val="0000CC"/>
                </a:solidFill>
              </a:rPr>
              <a:t>янк</a:t>
            </a:r>
            <a:r>
              <a:rPr lang="en-US" dirty="0" smtClean="0">
                <a:solidFill>
                  <a:srgbClr val="0000CC"/>
                </a:solidFill>
              </a:rPr>
              <a:t>I</a:t>
            </a:r>
            <a:r>
              <a:rPr lang="ru-RU" dirty="0" smtClean="0">
                <a:solidFill>
                  <a:srgbClr val="0000CC"/>
                </a:solidFill>
              </a:rPr>
              <a:t>ли </a:t>
            </a:r>
            <a:r>
              <a:rPr lang="ru-RU" dirty="0" err="1" smtClean="0">
                <a:solidFill>
                  <a:srgbClr val="0000CC"/>
                </a:solidFill>
              </a:rPr>
              <a:t>ца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рирар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</a:p>
          <a:p>
            <a:endParaRPr lang="ru-RU" dirty="0" smtClean="0"/>
          </a:p>
        </p:txBody>
      </p:sp>
      <p:pic>
        <p:nvPicPr>
          <p:cNvPr id="4" name="Picture 9" descr="j0232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8438" y="1357298"/>
            <a:ext cx="25955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566124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назмулизир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хасти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существительноеби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даргая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sz="20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602128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(Найти собственные и нарицательные существительные).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612068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Даимбирех1е </a:t>
            </a:r>
            <a:r>
              <a:rPr lang="ru-RU" dirty="0" err="1" smtClean="0">
                <a:solidFill>
                  <a:srgbClr val="FF0000"/>
                </a:solidFill>
              </a:rPr>
              <a:t>нушала</a:t>
            </a:r>
            <a:r>
              <a:rPr lang="ru-RU" dirty="0" smtClean="0">
                <a:solidFill>
                  <a:srgbClr val="FF0000"/>
                </a:solidFill>
              </a:rPr>
              <a:t> арх1я.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Ишди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дугьбазир</a:t>
            </a:r>
            <a:r>
              <a:rPr lang="ru-RU" dirty="0" smtClean="0">
                <a:solidFill>
                  <a:srgbClr val="FF0000"/>
                </a:solidFill>
              </a:rPr>
              <a:t> миц1ирти </a:t>
            </a:r>
            <a:r>
              <a:rPr lang="ru-RU" dirty="0" err="1" smtClean="0">
                <a:solidFill>
                  <a:srgbClr val="FF0000"/>
                </a:solidFill>
              </a:rPr>
              <a:t>ва</a:t>
            </a:r>
            <a:r>
              <a:rPr lang="ru-RU" dirty="0" smtClean="0">
                <a:solidFill>
                  <a:srgbClr val="FF0000"/>
                </a:solidFill>
              </a:rPr>
              <a:t> миц1ирти ах1енти </a:t>
            </a:r>
            <a:r>
              <a:rPr lang="ru-RU" dirty="0" err="1" smtClean="0">
                <a:solidFill>
                  <a:srgbClr val="FF0000"/>
                </a:solidFill>
              </a:rPr>
              <a:t>сущ</a:t>
            </a:r>
            <a:r>
              <a:rPr lang="ru-RU" dirty="0" smtClean="0">
                <a:solidFill>
                  <a:srgbClr val="FF0000"/>
                </a:solidFill>
              </a:rPr>
              <a:t>-би </a:t>
            </a:r>
            <a:r>
              <a:rPr lang="ru-RU" dirty="0" err="1" smtClean="0">
                <a:solidFill>
                  <a:srgbClr val="FF0000"/>
                </a:solidFill>
              </a:rPr>
              <a:t>даргая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ва</a:t>
            </a:r>
            <a:r>
              <a:rPr lang="ru-RU" dirty="0" smtClean="0">
                <a:solidFill>
                  <a:srgbClr val="FF0000"/>
                </a:solidFill>
              </a:rPr>
              <a:t>  к1ел  </a:t>
            </a:r>
            <a:r>
              <a:rPr lang="ru-RU" dirty="0" err="1" smtClean="0">
                <a:solidFill>
                  <a:srgbClr val="FF0000"/>
                </a:solidFill>
              </a:rPr>
              <a:t>кьукьялизи</a:t>
            </a:r>
            <a:r>
              <a:rPr lang="ru-RU" dirty="0" smtClean="0">
                <a:solidFill>
                  <a:srgbClr val="FF0000"/>
                </a:solidFill>
              </a:rPr>
              <a:t> делк1еная. </a:t>
            </a:r>
          </a:p>
          <a:p>
            <a:r>
              <a:rPr lang="ru-RU" dirty="0" smtClean="0"/>
              <a:t>ч1ака, </a:t>
            </a:r>
            <a:r>
              <a:rPr lang="ru-RU" dirty="0" err="1" smtClean="0"/>
              <a:t>къача</a:t>
            </a:r>
            <a:r>
              <a:rPr lang="ru-RU" dirty="0" smtClean="0"/>
              <a:t>, жибх1я, </a:t>
            </a:r>
            <a:r>
              <a:rPr lang="ru-RU" dirty="0" err="1" smtClean="0"/>
              <a:t>кьалам</a:t>
            </a:r>
            <a:r>
              <a:rPr lang="ru-RU" dirty="0" smtClean="0"/>
              <a:t>, </a:t>
            </a:r>
            <a:r>
              <a:rPr lang="ru-RU" dirty="0" err="1" smtClean="0"/>
              <a:t>галга</a:t>
            </a:r>
            <a:r>
              <a:rPr lang="ru-RU" dirty="0" smtClean="0"/>
              <a:t>, х1ева, </a:t>
            </a:r>
            <a:r>
              <a:rPr lang="ru-RU" dirty="0" err="1" smtClean="0"/>
              <a:t>тяй</a:t>
            </a:r>
            <a:r>
              <a:rPr lang="ru-RU" dirty="0" smtClean="0"/>
              <a:t>, </a:t>
            </a:r>
            <a:r>
              <a:rPr lang="ru-RU" dirty="0" err="1" smtClean="0"/>
              <a:t>кьакьа</a:t>
            </a:r>
            <a:r>
              <a:rPr lang="ru-RU" dirty="0" smtClean="0"/>
              <a:t>, жита, </a:t>
            </a:r>
            <a:r>
              <a:rPr lang="ru-RU" dirty="0" err="1" smtClean="0"/>
              <a:t>шагьар</a:t>
            </a:r>
            <a:r>
              <a:rPr lang="ru-RU" dirty="0" smtClean="0"/>
              <a:t>, </a:t>
            </a:r>
            <a:r>
              <a:rPr lang="ru-RU" dirty="0" err="1" smtClean="0"/>
              <a:t>мукьара</a:t>
            </a:r>
            <a:r>
              <a:rPr lang="ru-RU" dirty="0" smtClean="0"/>
              <a:t>, </a:t>
            </a:r>
            <a:r>
              <a:rPr lang="ru-RU" dirty="0" err="1" smtClean="0"/>
              <a:t>жуз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44725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507633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Гьанна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сущ</a:t>
            </a:r>
            <a:r>
              <a:rPr lang="ru-RU" b="1" dirty="0" smtClean="0">
                <a:solidFill>
                  <a:srgbClr val="FF0000"/>
                </a:solidFill>
              </a:rPr>
              <a:t>-ла </a:t>
            </a:r>
            <a:r>
              <a:rPr lang="ru-RU" b="1" dirty="0" err="1" smtClean="0">
                <a:solidFill>
                  <a:srgbClr val="FF0000"/>
                </a:solidFill>
              </a:rPr>
              <a:t>жинс</a:t>
            </a:r>
            <a:r>
              <a:rPr lang="ru-RU" b="1" dirty="0" smtClean="0">
                <a:solidFill>
                  <a:srgbClr val="FF0000"/>
                </a:solidFill>
              </a:rPr>
              <a:t> бик1уси </a:t>
            </a:r>
            <a:r>
              <a:rPr lang="ru-RU" b="1" dirty="0" err="1" smtClean="0">
                <a:solidFill>
                  <a:srgbClr val="FF0000"/>
                </a:solidFill>
              </a:rPr>
              <a:t>парклизи</a:t>
            </a:r>
            <a:r>
              <a:rPr lang="ru-RU" b="1" dirty="0" smtClean="0">
                <a:solidFill>
                  <a:srgbClr val="FF0000"/>
                </a:solidFill>
              </a:rPr>
              <a:t> аркьех1е.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Чум </a:t>
            </a:r>
            <a:r>
              <a:rPr lang="ru-RU" b="1" dirty="0" err="1" smtClean="0">
                <a:solidFill>
                  <a:srgbClr val="FF0000"/>
                </a:solidFill>
              </a:rPr>
              <a:t>жинс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лера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сущ</a:t>
            </a:r>
            <a:r>
              <a:rPr lang="ru-RU" b="1" dirty="0" smtClean="0">
                <a:solidFill>
                  <a:srgbClr val="FF0000"/>
                </a:solidFill>
              </a:rPr>
              <a:t>-ла?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Сегъунти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dirty="0" err="1" smtClean="0"/>
              <a:t>Таблицализирти</a:t>
            </a:r>
            <a:r>
              <a:rPr lang="ru-RU" dirty="0" smtClean="0"/>
              <a:t> хат1аби </a:t>
            </a:r>
            <a:r>
              <a:rPr lang="ru-RU" dirty="0" err="1" smtClean="0"/>
              <a:t>даргая</a:t>
            </a: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м.ж</a:t>
            </a:r>
            <a:r>
              <a:rPr lang="ru-RU" dirty="0" smtClean="0">
                <a:solidFill>
                  <a:srgbClr val="FF0000"/>
                </a:solidFill>
              </a:rPr>
              <a:t>.             </a:t>
            </a:r>
            <a:r>
              <a:rPr lang="ru-RU" dirty="0" err="1" smtClean="0">
                <a:solidFill>
                  <a:srgbClr val="FF0000"/>
                </a:solidFill>
              </a:rPr>
              <a:t>Хь.ж</a:t>
            </a:r>
            <a:r>
              <a:rPr lang="ru-RU" dirty="0" smtClean="0">
                <a:solidFill>
                  <a:srgbClr val="FF0000"/>
                </a:solidFill>
              </a:rPr>
              <a:t>.         Урга ж.</a:t>
            </a:r>
          </a:p>
          <a:p>
            <a:r>
              <a:rPr lang="ru-RU" sz="2800" dirty="0" err="1" smtClean="0"/>
              <a:t>Кьакьурби</a:t>
            </a:r>
            <a:r>
              <a:rPr lang="ru-RU" sz="2800" dirty="0" smtClean="0"/>
              <a:t>   Хъуц1руми     </a:t>
            </a:r>
            <a:r>
              <a:rPr lang="ru-RU" sz="2800" dirty="0" err="1"/>
              <a:t>Х</a:t>
            </a:r>
            <a:r>
              <a:rPr lang="ru-RU" sz="2800" dirty="0" err="1" smtClean="0"/>
              <a:t>ъярби</a:t>
            </a:r>
            <a:endParaRPr lang="ru-RU" sz="2800" dirty="0" smtClean="0"/>
          </a:p>
          <a:p>
            <a:r>
              <a:rPr lang="ru-RU" sz="2800" dirty="0" err="1" smtClean="0"/>
              <a:t>Юлдашуни</a:t>
            </a:r>
            <a:r>
              <a:rPr lang="ru-RU" sz="2800" dirty="0" smtClean="0"/>
              <a:t>   </a:t>
            </a:r>
            <a:r>
              <a:rPr lang="ru-RU" sz="2800" dirty="0" err="1" smtClean="0"/>
              <a:t>Чехьериби</a:t>
            </a:r>
            <a:r>
              <a:rPr lang="ru-RU" sz="2800" dirty="0" smtClean="0"/>
              <a:t>     Г1ях1гъубзни</a:t>
            </a:r>
          </a:p>
          <a:p>
            <a:r>
              <a:rPr lang="ru-RU" sz="2800" dirty="0" err="1" smtClean="0"/>
              <a:t>Рурсби</a:t>
            </a:r>
            <a:r>
              <a:rPr lang="ru-RU" sz="2800" dirty="0" smtClean="0"/>
              <a:t>        </a:t>
            </a:r>
            <a:r>
              <a:rPr lang="ru-RU" sz="2800" dirty="0" err="1" smtClean="0"/>
              <a:t>Мушлукьяби</a:t>
            </a:r>
            <a:r>
              <a:rPr lang="ru-RU" sz="2800" dirty="0" smtClean="0"/>
              <a:t>   </a:t>
            </a:r>
            <a:r>
              <a:rPr lang="ru-RU" sz="2800" dirty="0" err="1" smtClean="0"/>
              <a:t>Къуймурти</a:t>
            </a:r>
            <a:endParaRPr lang="ru-RU" sz="2800" dirty="0" smtClean="0"/>
          </a:p>
          <a:p>
            <a:r>
              <a:rPr lang="ru-RU" dirty="0" smtClean="0"/>
              <a:t>     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560676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00800" cy="477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345435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0" y="571476"/>
          <a:ext cx="8643999" cy="5715044"/>
        </p:xfrm>
        <a:graphic>
          <a:graphicData uri="http://schemas.openxmlformats.org/drawingml/2006/table">
            <a:tbl>
              <a:tblPr/>
              <a:tblGrid>
                <a:gridCol w="461678"/>
                <a:gridCol w="1943610"/>
                <a:gridCol w="1549859"/>
                <a:gridCol w="3110383"/>
                <a:gridCol w="1578469"/>
              </a:tblGrid>
              <a:tr h="8765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                                                                                                                              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Карточка №</a:t>
                      </a:r>
                      <a:endParaRPr lang="ru-RU" sz="2000" dirty="0">
                        <a:solidFill>
                          <a:srgbClr val="0000CC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№</a:t>
                      </a:r>
                      <a:endParaRPr lang="ru-RU" sz="20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Сущ-би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</a:t>
                      </a:r>
                      <a:r>
                        <a:rPr lang="ru-RU" sz="20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урус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</a:t>
                      </a:r>
                      <a:r>
                        <a:rPr lang="ru-RU" sz="20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мезли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                           </a:t>
                      </a:r>
                      <a:endParaRPr lang="ru-RU" sz="20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9B159B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Укажите род</a:t>
                      </a:r>
                      <a:endParaRPr lang="ru-RU" sz="20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Сущ-би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дарган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   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мезли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                      </a:t>
                      </a:r>
                      <a:endParaRPr lang="ru-RU" sz="20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Жинс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кабизахъая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                      </a:t>
                      </a:r>
                      <a:endParaRPr lang="ru-RU" sz="20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2800" dirty="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Волк </a:t>
                      </a:r>
                      <a:endParaRPr lang="ru-RU" sz="28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2800" dirty="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Земля</a:t>
                      </a:r>
                      <a:endParaRPr lang="ru-RU" sz="28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lang="ru-RU" sz="28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Друг</a:t>
                      </a:r>
                      <a:endParaRPr lang="ru-RU" sz="2800" dirty="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28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Бабушка</a:t>
                      </a:r>
                      <a:endParaRPr lang="ru-RU" sz="2800" dirty="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lang="ru-RU" sz="28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Дерево</a:t>
                      </a:r>
                      <a:endParaRPr lang="ru-RU" sz="2800" dirty="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ru-RU" sz="280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Птица</a:t>
                      </a:r>
                      <a:endParaRPr lang="ru-RU" sz="2800" dirty="0">
                        <a:solidFill>
                          <a:srgbClr val="0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5321" marR="65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86439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Нешла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мез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вег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варкьибси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нешгъунти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сари:илди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ейгни-вег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ейгнигъуна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/>
          <a:lstStyle/>
          <a:p>
            <a:r>
              <a:rPr lang="ru-RU" dirty="0" err="1" smtClean="0"/>
              <a:t>Гьанна</a:t>
            </a:r>
            <a:r>
              <a:rPr lang="ru-RU" dirty="0" smtClean="0"/>
              <a:t> </a:t>
            </a:r>
            <a:r>
              <a:rPr lang="ru-RU" dirty="0" err="1" smtClean="0"/>
              <a:t>нуша</a:t>
            </a:r>
            <a:r>
              <a:rPr lang="ru-RU" dirty="0" smtClean="0"/>
              <a:t> </a:t>
            </a:r>
            <a:r>
              <a:rPr lang="ru-RU" dirty="0" err="1" smtClean="0"/>
              <a:t>даилра</a:t>
            </a:r>
            <a:r>
              <a:rPr lang="ru-RU" dirty="0" smtClean="0"/>
              <a:t> </a:t>
            </a:r>
            <a:r>
              <a:rPr lang="ru-RU" dirty="0" err="1" smtClean="0"/>
              <a:t>сущ</a:t>
            </a:r>
            <a:r>
              <a:rPr lang="ru-RU" dirty="0" smtClean="0"/>
              <a:t>-ла </a:t>
            </a:r>
            <a:r>
              <a:rPr lang="ru-RU" dirty="0" err="1" smtClean="0"/>
              <a:t>падежунала</a:t>
            </a:r>
            <a:r>
              <a:rPr lang="ru-RU" dirty="0" smtClean="0"/>
              <a:t> </a:t>
            </a:r>
            <a:r>
              <a:rPr lang="ru-RU" dirty="0" err="1" smtClean="0"/>
              <a:t>проспектлизи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Чум падеж </a:t>
            </a:r>
            <a:r>
              <a:rPr lang="ru-RU" dirty="0" err="1" smtClean="0"/>
              <a:t>лера</a:t>
            </a:r>
            <a:r>
              <a:rPr lang="ru-RU" dirty="0" smtClean="0"/>
              <a:t> </a:t>
            </a:r>
            <a:r>
              <a:rPr lang="ru-RU" dirty="0" err="1" smtClean="0"/>
              <a:t>дарган</a:t>
            </a:r>
            <a:r>
              <a:rPr lang="ru-RU" dirty="0" smtClean="0"/>
              <a:t> </a:t>
            </a:r>
            <a:r>
              <a:rPr lang="ru-RU" dirty="0" err="1" smtClean="0"/>
              <a:t>мезлизир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Илди</a:t>
            </a:r>
            <a:r>
              <a:rPr lang="ru-RU" dirty="0" smtClean="0"/>
              <a:t> чум бут1аличи дурт1ули?</a:t>
            </a:r>
          </a:p>
          <a:p>
            <a:r>
              <a:rPr lang="ru-RU" dirty="0" err="1" smtClean="0"/>
              <a:t>Доскаличи</a:t>
            </a:r>
            <a:r>
              <a:rPr lang="ru-RU" dirty="0" smtClean="0"/>
              <a:t> </a:t>
            </a:r>
            <a:r>
              <a:rPr lang="ru-RU" dirty="0" err="1" smtClean="0"/>
              <a:t>падежуни</a:t>
            </a:r>
            <a:r>
              <a:rPr lang="ru-RU" dirty="0" smtClean="0"/>
              <a:t>, </a:t>
            </a:r>
            <a:r>
              <a:rPr lang="ru-RU" dirty="0" err="1" smtClean="0"/>
              <a:t>илдала</a:t>
            </a:r>
            <a:r>
              <a:rPr lang="ru-RU" dirty="0" smtClean="0"/>
              <a:t> </a:t>
            </a:r>
            <a:r>
              <a:rPr lang="ru-RU" dirty="0" err="1" smtClean="0"/>
              <a:t>суалти</a:t>
            </a:r>
            <a:r>
              <a:rPr lang="ru-RU" dirty="0" smtClean="0"/>
              <a:t> делк1ес </a:t>
            </a:r>
            <a:r>
              <a:rPr lang="ru-RU" dirty="0" err="1" smtClean="0"/>
              <a:t>ва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галга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бик1уси дев </a:t>
            </a:r>
            <a:r>
              <a:rPr lang="ru-RU" dirty="0" err="1"/>
              <a:t>п</a:t>
            </a:r>
            <a:r>
              <a:rPr lang="ru-RU" dirty="0" err="1" smtClean="0"/>
              <a:t>адежунарбарес</a:t>
            </a:r>
            <a:r>
              <a:rPr lang="ru-RU" dirty="0" smtClean="0"/>
              <a:t> (3 ученик)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082849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4664"/>
            <a:ext cx="8232189" cy="550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144301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Ишди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дугьби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чиди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падежлизир</a:t>
            </a:r>
            <a:r>
              <a:rPr lang="ru-RU" b="1" dirty="0">
                <a:solidFill>
                  <a:srgbClr val="FF0000"/>
                </a:solidFill>
              </a:rPr>
              <a:t> дак1илил </a:t>
            </a:r>
            <a:r>
              <a:rPr lang="ru-RU" b="1" dirty="0" err="1">
                <a:solidFill>
                  <a:srgbClr val="FF0000"/>
                </a:solidFill>
              </a:rPr>
              <a:t>белгидарая</a:t>
            </a:r>
            <a:r>
              <a:rPr lang="ru-RU" dirty="0"/>
              <a:t>.</a:t>
            </a:r>
          </a:p>
          <a:p>
            <a:r>
              <a:rPr lang="ru-RU" dirty="0"/>
              <a:t>Х1ясай-</a:t>
            </a:r>
          </a:p>
          <a:p>
            <a:r>
              <a:rPr lang="ru-RU" dirty="0"/>
              <a:t>Чат1начила-</a:t>
            </a:r>
          </a:p>
          <a:p>
            <a:r>
              <a:rPr lang="ru-RU" dirty="0" err="1"/>
              <a:t>Унрубачибад</a:t>
            </a:r>
            <a:r>
              <a:rPr lang="ru-RU" dirty="0"/>
              <a:t>-</a:t>
            </a:r>
          </a:p>
          <a:p>
            <a:r>
              <a:rPr lang="ru-RU" dirty="0"/>
              <a:t>Дубурличибях1-</a:t>
            </a:r>
          </a:p>
          <a:p>
            <a:r>
              <a:rPr lang="ru-RU" dirty="0" err="1"/>
              <a:t>Дунъяличиб</a:t>
            </a:r>
            <a:r>
              <a:rPr lang="ru-RU" dirty="0"/>
              <a:t>-</a:t>
            </a:r>
          </a:p>
          <a:p>
            <a:r>
              <a:rPr lang="ru-RU" dirty="0" err="1"/>
              <a:t>Дудешличи</a:t>
            </a:r>
            <a:r>
              <a:rPr lang="ru-RU" dirty="0"/>
              <a:t>-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672865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81" y="2113517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640397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716873" cy="550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73884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07633"/>
          </a:xfrm>
        </p:spPr>
        <p:txBody>
          <a:bodyPr/>
          <a:lstStyle/>
          <a:p>
            <a:r>
              <a:rPr lang="ru-RU" dirty="0" err="1"/>
              <a:t>Назмулизиб</a:t>
            </a:r>
            <a:r>
              <a:rPr lang="ru-RU" dirty="0"/>
              <a:t> </a:t>
            </a:r>
            <a:r>
              <a:rPr lang="ru-RU" dirty="0" err="1"/>
              <a:t>гъабзадешла</a:t>
            </a:r>
            <a:r>
              <a:rPr lang="ru-RU" dirty="0"/>
              <a:t> тема </a:t>
            </a:r>
            <a:r>
              <a:rPr lang="ru-RU" dirty="0" err="1"/>
              <a:t>ахъбуцили</a:t>
            </a:r>
            <a:r>
              <a:rPr lang="ru-RU" dirty="0"/>
              <a:t> </a:t>
            </a:r>
            <a:r>
              <a:rPr lang="ru-RU" dirty="0" err="1"/>
              <a:t>саби</a:t>
            </a:r>
            <a:r>
              <a:rPr lang="ru-RU" dirty="0"/>
              <a:t>.</a:t>
            </a:r>
          </a:p>
          <a:p>
            <a:r>
              <a:rPr lang="ru-RU" dirty="0" err="1"/>
              <a:t>Иш</a:t>
            </a:r>
            <a:r>
              <a:rPr lang="ru-RU" dirty="0"/>
              <a:t> г1ергъиси </a:t>
            </a:r>
            <a:r>
              <a:rPr lang="ru-RU" dirty="0" err="1"/>
              <a:t>суратлизивси</a:t>
            </a:r>
            <a:r>
              <a:rPr lang="ru-RU" dirty="0"/>
              <a:t> </a:t>
            </a:r>
            <a:r>
              <a:rPr lang="ru-RU" dirty="0" err="1"/>
              <a:t>Россияла</a:t>
            </a:r>
            <a:r>
              <a:rPr lang="ru-RU" dirty="0"/>
              <a:t> </a:t>
            </a:r>
            <a:r>
              <a:rPr lang="ru-RU" dirty="0" err="1"/>
              <a:t>игит</a:t>
            </a:r>
            <a:r>
              <a:rPr lang="ru-RU" dirty="0"/>
              <a:t> </a:t>
            </a:r>
            <a:r>
              <a:rPr lang="ru-RU" dirty="0" err="1"/>
              <a:t>валадаяв</a:t>
            </a:r>
            <a:r>
              <a:rPr lang="ru-RU" dirty="0"/>
              <a:t> х1ушани</a:t>
            </a:r>
          </a:p>
        </p:txBody>
      </p:sp>
    </p:spTree>
    <p:extLst>
      <p:ext uri="{BB962C8B-B14F-4D97-AF65-F5344CB8AC3E}">
        <p14:creationId xmlns="" xmlns:p14="http://schemas.microsoft.com/office/powerpoint/2010/main" val="18813965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488831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1021305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</a:rPr>
              <a:t>Белгибарая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существительноела</a:t>
            </a:r>
            <a:r>
              <a:rPr lang="ru-RU" sz="2800" b="1" i="1" dirty="0" smtClean="0">
                <a:solidFill>
                  <a:srgbClr val="FF0000"/>
                </a:solidFill>
              </a:rPr>
              <a:t>  склонение.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00240"/>
            <a:ext cx="8072494" cy="3017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Муслим,  уста, ч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ич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ала,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Заира,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дарман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синка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хьунул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ухъна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мурч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976664"/>
          </a:xfrm>
        </p:spPr>
        <p:txBody>
          <a:bodyPr/>
          <a:lstStyle/>
          <a:p>
            <a:r>
              <a:rPr lang="ru-RU" dirty="0" err="1" smtClean="0"/>
              <a:t>Назмулизиб</a:t>
            </a:r>
            <a:r>
              <a:rPr lang="ru-RU" dirty="0" smtClean="0"/>
              <a:t> </a:t>
            </a:r>
            <a:r>
              <a:rPr lang="ru-RU" dirty="0" err="1" smtClean="0"/>
              <a:t>гъабзадешла</a:t>
            </a:r>
            <a:r>
              <a:rPr lang="ru-RU" dirty="0" smtClean="0"/>
              <a:t> тема </a:t>
            </a:r>
            <a:r>
              <a:rPr lang="ru-RU" dirty="0" err="1" smtClean="0"/>
              <a:t>ахъбуцили</a:t>
            </a:r>
            <a:r>
              <a:rPr lang="ru-RU" dirty="0" smtClean="0"/>
              <a:t> </a:t>
            </a:r>
            <a:r>
              <a:rPr lang="ru-RU" dirty="0" err="1" smtClean="0"/>
              <a:t>саби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Иш</a:t>
            </a:r>
            <a:r>
              <a:rPr lang="ru-RU" dirty="0" smtClean="0"/>
              <a:t> г1ергъиси </a:t>
            </a:r>
            <a:r>
              <a:rPr lang="ru-RU" dirty="0" err="1" smtClean="0"/>
              <a:t>суратлизивси</a:t>
            </a:r>
            <a:r>
              <a:rPr lang="ru-RU" dirty="0" smtClean="0"/>
              <a:t> </a:t>
            </a:r>
            <a:r>
              <a:rPr lang="ru-RU" dirty="0" err="1" smtClean="0"/>
              <a:t>Россияла</a:t>
            </a:r>
            <a:r>
              <a:rPr lang="ru-RU" dirty="0" smtClean="0"/>
              <a:t> </a:t>
            </a:r>
            <a:r>
              <a:rPr lang="ru-RU" dirty="0" err="1" smtClean="0"/>
              <a:t>игит</a:t>
            </a:r>
            <a:r>
              <a:rPr lang="ru-RU" dirty="0" smtClean="0"/>
              <a:t> </a:t>
            </a:r>
            <a:r>
              <a:rPr lang="ru-RU" dirty="0" err="1" smtClean="0"/>
              <a:t>валадаяв</a:t>
            </a:r>
            <a:r>
              <a:rPr lang="ru-RU" dirty="0" smtClean="0"/>
              <a:t> х1ушани?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80928"/>
            <a:ext cx="45720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606455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07633"/>
          </a:xfrm>
        </p:spPr>
        <p:txBody>
          <a:bodyPr/>
          <a:lstStyle/>
          <a:p>
            <a:r>
              <a:rPr lang="ru-RU" dirty="0" smtClean="0"/>
              <a:t>Ик1 </a:t>
            </a:r>
            <a:r>
              <a:rPr lang="ru-RU" dirty="0" err="1" smtClean="0"/>
              <a:t>Сергокъалализивадси</a:t>
            </a:r>
            <a:r>
              <a:rPr lang="ru-RU" dirty="0" smtClean="0"/>
              <a:t> полицейский Нурбях1яндов </a:t>
            </a:r>
            <a:r>
              <a:rPr lang="ru-RU" dirty="0"/>
              <a:t>М</a:t>
            </a:r>
            <a:r>
              <a:rPr lang="ru-RU" dirty="0" smtClean="0"/>
              <a:t>ях1яммад </a:t>
            </a:r>
            <a:r>
              <a:rPr lang="ru-RU" dirty="0" err="1" smtClean="0"/>
              <a:t>сай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Илини</a:t>
            </a:r>
            <a:r>
              <a:rPr lang="ru-RU" dirty="0" smtClean="0"/>
              <a:t> </a:t>
            </a:r>
            <a:r>
              <a:rPr lang="ru-RU" dirty="0" err="1" smtClean="0"/>
              <a:t>вагьабистунала</a:t>
            </a:r>
            <a:r>
              <a:rPr lang="ru-RU" dirty="0" smtClean="0"/>
              <a:t> </a:t>
            </a:r>
            <a:r>
              <a:rPr lang="ru-RU" dirty="0" err="1" smtClean="0"/>
              <a:t>гьалар</a:t>
            </a:r>
            <a:r>
              <a:rPr lang="ru-RU" dirty="0" smtClean="0"/>
              <a:t> </a:t>
            </a:r>
            <a:r>
              <a:rPr lang="ru-RU" dirty="0" err="1" smtClean="0"/>
              <a:t>ялавкардеш</a:t>
            </a:r>
            <a:r>
              <a:rPr lang="ru-RU" dirty="0" smtClean="0"/>
              <a:t> х1едариб </a:t>
            </a:r>
            <a:r>
              <a:rPr lang="ru-RU" dirty="0" err="1" smtClean="0"/>
              <a:t>ва</a:t>
            </a:r>
            <a:r>
              <a:rPr lang="ru-RU" dirty="0" smtClean="0"/>
              <a:t> г1ях1гъабзала у г1елаб </a:t>
            </a:r>
            <a:r>
              <a:rPr lang="ru-RU" dirty="0" err="1" smtClean="0"/>
              <a:t>батурли</a:t>
            </a:r>
            <a:r>
              <a:rPr lang="ru-RU" dirty="0" smtClean="0"/>
              <a:t> вебк1иб.</a:t>
            </a:r>
          </a:p>
          <a:p>
            <a:r>
              <a:rPr lang="ru-RU" dirty="0" smtClean="0"/>
              <a:t>Х1ушани г1ях1гъабзас </a:t>
            </a:r>
            <a:r>
              <a:rPr lang="ru-RU" dirty="0" err="1" smtClean="0"/>
              <a:t>багъишладарибти</a:t>
            </a:r>
            <a:r>
              <a:rPr lang="ru-RU" dirty="0" smtClean="0"/>
              <a:t> </a:t>
            </a:r>
            <a:r>
              <a:rPr lang="ru-RU" dirty="0" err="1" smtClean="0"/>
              <a:t>сегъунти</a:t>
            </a:r>
            <a:r>
              <a:rPr lang="ru-RU" dirty="0" smtClean="0"/>
              <a:t> </a:t>
            </a:r>
            <a:r>
              <a:rPr lang="ru-RU" dirty="0" err="1" smtClean="0"/>
              <a:t>буралаби</a:t>
            </a:r>
            <a:r>
              <a:rPr lang="ru-RU" dirty="0" smtClean="0"/>
              <a:t> </a:t>
            </a:r>
            <a:r>
              <a:rPr lang="ru-RU" dirty="0" err="1" smtClean="0"/>
              <a:t>даладаял</a:t>
            </a:r>
            <a:r>
              <a:rPr lang="ru-RU" dirty="0" smtClean="0"/>
              <a:t> </a:t>
            </a:r>
            <a:r>
              <a:rPr lang="ru-RU" dirty="0" err="1" smtClean="0"/>
              <a:t>гьандушая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234224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83671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</a:rPr>
              <a:t>Нешла</a:t>
            </a:r>
            <a:r>
              <a:rPr lang="ru-RU" sz="3600" b="1" dirty="0" smtClean="0">
                <a:solidFill>
                  <a:srgbClr val="FF0000"/>
                </a:solidFill>
              </a:rPr>
              <a:t> мез х1едалуси </a:t>
            </a:r>
            <a:r>
              <a:rPr lang="ru-RU" sz="3600" b="1" dirty="0" err="1" smtClean="0">
                <a:solidFill>
                  <a:srgbClr val="FF0000"/>
                </a:solidFill>
              </a:rPr>
              <a:t>адам</a:t>
            </a:r>
            <a:r>
              <a:rPr lang="ru-RU" sz="3600" b="1" dirty="0" smtClean="0">
                <a:solidFill>
                  <a:srgbClr val="FF0000"/>
                </a:solidFill>
              </a:rPr>
              <a:t>, ц1едеш х1едашуси </a:t>
            </a:r>
            <a:r>
              <a:rPr lang="ru-RU" sz="3600" b="1" dirty="0" err="1" smtClean="0">
                <a:solidFill>
                  <a:srgbClr val="FF0000"/>
                </a:solidFill>
              </a:rPr>
              <a:t>галгагъуна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сай</a:t>
            </a:r>
            <a:r>
              <a:rPr lang="ru-RU" sz="3600" b="1" dirty="0" smtClean="0">
                <a:solidFill>
                  <a:srgbClr val="FF0000"/>
                </a:solidFill>
              </a:rPr>
              <a:t>»,- </a:t>
            </a:r>
            <a:r>
              <a:rPr lang="ru-RU" sz="3600" b="1" dirty="0" smtClean="0">
                <a:solidFill>
                  <a:srgbClr val="0070C0"/>
                </a:solidFill>
              </a:rPr>
              <a:t>вик1усири </a:t>
            </a:r>
            <a:r>
              <a:rPr lang="ru-RU" sz="3600" b="1" dirty="0" err="1" smtClean="0">
                <a:solidFill>
                  <a:srgbClr val="0070C0"/>
                </a:solidFill>
              </a:rPr>
              <a:t>даргала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урибси</a:t>
            </a:r>
            <a:r>
              <a:rPr lang="ru-RU" sz="3600" b="1" dirty="0" smtClean="0">
                <a:solidFill>
                  <a:srgbClr val="0070C0"/>
                </a:solidFill>
              </a:rPr>
              <a:t> поэт </a:t>
            </a:r>
            <a:r>
              <a:rPr lang="ru-RU" sz="3600" b="1" dirty="0" err="1" smtClean="0">
                <a:solidFill>
                  <a:srgbClr val="0070C0"/>
                </a:solidFill>
              </a:rPr>
              <a:t>ва</a:t>
            </a:r>
            <a:r>
              <a:rPr lang="ru-RU" sz="3600" b="1" dirty="0" smtClean="0">
                <a:solidFill>
                  <a:srgbClr val="0070C0"/>
                </a:solidFill>
              </a:rPr>
              <a:t> драматург Х1ябиб Г1ялиевра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68071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19601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Гьанна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морфологияла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кьакьализи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дурадухъи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существительноела</a:t>
            </a:r>
            <a:r>
              <a:rPr lang="ru-RU" b="1" dirty="0" smtClean="0">
                <a:solidFill>
                  <a:srgbClr val="FF0000"/>
                </a:solidFill>
              </a:rPr>
              <a:t> морфологический разбор бирех1е.</a:t>
            </a:r>
          </a:p>
          <a:p>
            <a:r>
              <a:rPr lang="ru-RU" i="1" dirty="0" err="1" smtClean="0"/>
              <a:t>Нешли</a:t>
            </a:r>
            <a:r>
              <a:rPr lang="ru-RU" i="1" dirty="0" smtClean="0"/>
              <a:t> </a:t>
            </a:r>
            <a:r>
              <a:rPr lang="ru-RU" i="1" u="sng" dirty="0" err="1" smtClean="0"/>
              <a:t>Аминатлис</a:t>
            </a:r>
            <a:r>
              <a:rPr lang="ru-RU" i="1" dirty="0" smtClean="0"/>
              <a:t> </a:t>
            </a:r>
            <a:r>
              <a:rPr lang="ru-RU" i="1" dirty="0" err="1" smtClean="0"/>
              <a:t>жагаси</a:t>
            </a:r>
            <a:r>
              <a:rPr lang="ru-RU" i="1" dirty="0" smtClean="0"/>
              <a:t> х1ева </a:t>
            </a:r>
            <a:r>
              <a:rPr lang="ru-RU" i="1" dirty="0" err="1" smtClean="0"/>
              <a:t>асиб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506760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Нешли</a:t>
            </a:r>
            <a:r>
              <a:rPr lang="ru-RU" i="1" dirty="0" smtClean="0"/>
              <a:t> </a:t>
            </a:r>
            <a:r>
              <a:rPr lang="ru-RU" i="1" u="sng" dirty="0" err="1" smtClean="0"/>
              <a:t>Аминатлис</a:t>
            </a:r>
            <a:r>
              <a:rPr lang="ru-RU" i="1" dirty="0" smtClean="0"/>
              <a:t> </a:t>
            </a:r>
            <a:r>
              <a:rPr lang="ru-RU" i="1" dirty="0" err="1" smtClean="0"/>
              <a:t>жагаси</a:t>
            </a:r>
            <a:r>
              <a:rPr lang="ru-RU" i="1" dirty="0" smtClean="0"/>
              <a:t> х1ева </a:t>
            </a:r>
            <a:r>
              <a:rPr lang="ru-RU" i="1" dirty="0" err="1" smtClean="0"/>
              <a:t>асиб</a:t>
            </a:r>
            <a:r>
              <a:rPr lang="ru-RU" i="1" dirty="0" smtClean="0"/>
              <a:t>.</a:t>
            </a:r>
          </a:p>
          <a:p>
            <a:r>
              <a:rPr lang="ru-RU" i="1" dirty="0" err="1" smtClean="0"/>
              <a:t>Аминатлис</a:t>
            </a:r>
            <a:r>
              <a:rPr lang="ru-RU" dirty="0" smtClean="0"/>
              <a:t>-</a:t>
            </a:r>
            <a:r>
              <a:rPr lang="ru-RU" dirty="0" smtClean="0">
                <a:solidFill>
                  <a:srgbClr val="FF0000"/>
                </a:solidFill>
              </a:rPr>
              <a:t>сущ., б/форма </a:t>
            </a:r>
            <a:r>
              <a:rPr lang="ru-RU" dirty="0" err="1" smtClean="0">
                <a:solidFill>
                  <a:srgbClr val="FF0000"/>
                </a:solidFill>
              </a:rPr>
              <a:t>Аминат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хасси</a:t>
            </a:r>
            <a:r>
              <a:rPr lang="ru-RU" dirty="0" smtClean="0">
                <a:solidFill>
                  <a:srgbClr val="FF0000"/>
                </a:solidFill>
              </a:rPr>
              <a:t>, хь.ж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,цалихъ,л.п.3 </a:t>
            </a:r>
            <a:r>
              <a:rPr lang="ru-RU" dirty="0" err="1" smtClean="0">
                <a:solidFill>
                  <a:srgbClr val="FF0000"/>
                </a:solidFill>
              </a:rPr>
              <a:t>скл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Багьираби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62620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янчи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66.  </a:t>
            </a:r>
            <a:r>
              <a:rPr lang="ru-RU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Ишди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существительноеби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дахълихълизир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делк1еная.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4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ули,г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иниз</a:t>
            </a:r>
            <a:r>
              <a:rPr lang="ru-RU" sz="4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ябул</a:t>
            </a:r>
            <a:r>
              <a:rPr lang="ru-RU" sz="4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къаркъа</a:t>
            </a:r>
            <a:r>
              <a:rPr lang="ru-RU" sz="4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вац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ева</a:t>
            </a:r>
            <a:r>
              <a:rPr lang="ru-RU" sz="4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вава</a:t>
            </a:r>
            <a:r>
              <a:rPr lang="ru-RU" sz="4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шара.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-2" y="485776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Напишите существительные во множественном числе.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:\Users\ПРИВЕТ\Downloads\Новая папка\dargincy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712968" cy="65793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404664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dirty="0" smtClean="0">
                <a:ln w="9525">
                  <a:noFill/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МИНУТКА  ОТДЫХА</a:t>
            </a:r>
            <a:endParaRPr lang="ru-RU" sz="4800" kern="10" dirty="0">
              <a:ln w="9525">
                <a:noFill/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/>
            </a:endParaRPr>
          </a:p>
        </p:txBody>
      </p:sp>
      <p:pic>
        <p:nvPicPr>
          <p:cNvPr id="9" name="Зумруд Абдулаева----.WMA">
            <a:hlinkClick r:id="" action="ppaction://media"/>
          </p:cNvPr>
          <p:cNvPicPr>
            <a:picLocks noRot="1" noChangeAspect="1"/>
          </p:cNvPicPr>
          <p:nvPr>
            <a:audioFile r:link="rId1"/>
            <p:extLst/>
          </p:nvPr>
        </p:nvPicPr>
        <p:blipFill>
          <a:blip r:embed="rId4" cstate="print"/>
          <a:stretch>
            <a:fillRect/>
          </a:stretch>
        </p:blipFill>
        <p:spPr>
          <a:xfrm>
            <a:off x="781236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C:\Users\ПРИВЕТ\Downloads\Новая папка\result_image_big0155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0"/>
            <a:ext cx="9215438" cy="691157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2910" y="5072074"/>
            <a:ext cx="778674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 музыкальные  инструменты вы  услышали  в  этой  мелодии? </a:t>
            </a:r>
            <a:endParaRPr lang="ru-RU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000240"/>
            <a:ext cx="8072494" cy="864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856895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Кагахъни</a:t>
            </a:r>
            <a:endParaRPr lang="ru-RU" sz="20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ТЕСТ.</a:t>
            </a:r>
          </a:p>
          <a:p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1.Се </a:t>
            </a:r>
            <a:r>
              <a:rPr lang="ru-RU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саби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существительное?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Гъайла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бут1а</a:t>
            </a: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Б)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Девла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бут1а</a:t>
            </a:r>
          </a:p>
          <a:p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2.Се </a:t>
            </a:r>
            <a:r>
              <a:rPr lang="ru-RU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иргъахъу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существительное?</a:t>
            </a: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А) Луг1и</a:t>
            </a: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Б) Сек1ал</a:t>
            </a:r>
          </a:p>
          <a:p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3.Сегъунти </a:t>
            </a:r>
            <a:r>
              <a:rPr lang="ru-RU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суалтас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жавабти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луга существительное?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Сегъунти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Сегъуна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Б)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Се?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Чихъали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4.Секьяйда дарсдик1ара существительное?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Падежуни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х1ясибли</a:t>
            </a: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Б) Бях1яни х1ясибли                                   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5.Существительное </a:t>
            </a:r>
            <a:r>
              <a:rPr lang="ru-RU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лер</a:t>
            </a:r>
            <a:endParaRPr lang="ru-RU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А) 3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жинс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Б) 4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жинс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Халаси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х1ярпличил лук1а </a:t>
            </a:r>
            <a:r>
              <a:rPr lang="ru-RU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существительноеби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Т1инт1и</a:t>
            </a: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Б)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Хасти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7.Дарган </a:t>
            </a:r>
            <a:r>
              <a:rPr lang="ru-RU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мезлизир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чум падеж </a:t>
            </a:r>
            <a:r>
              <a:rPr lang="ru-RU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лера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А) 11</a:t>
            </a: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Б) 7</a:t>
            </a:r>
          </a:p>
          <a:p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8.Дарган </a:t>
            </a:r>
            <a:r>
              <a:rPr lang="ru-RU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мезлизир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чум склонение </a:t>
            </a:r>
            <a:r>
              <a:rPr lang="ru-RU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лера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2          Б) 3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pic>
        <p:nvPicPr>
          <p:cNvPr id="6" name="Radjabova-narodnaya---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192" y="260648"/>
            <a:ext cx="727280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4000" b="1" i="1" dirty="0" smtClean="0">
                <a:latin typeface="Georgia" panose="02040502050405020303" pitchFamily="18" charset="0"/>
              </a:rPr>
              <a:t>Самооценка.</a:t>
            </a:r>
          </a:p>
          <a:p>
            <a:pPr algn="just"/>
            <a:r>
              <a:rPr lang="ru-RU" sz="3200" dirty="0" smtClean="0">
                <a:solidFill>
                  <a:srgbClr val="33CC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 </a:t>
            </a:r>
            <a:r>
              <a:rPr lang="ru-RU" sz="3200" b="1" dirty="0" smtClean="0">
                <a:solidFill>
                  <a:srgbClr val="33CC33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 smtClean="0">
                <a:solidFill>
                  <a:srgbClr val="33CC33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дархьти</a:t>
            </a:r>
            <a:r>
              <a:rPr lang="ru-RU" sz="3200" b="1" dirty="0" smtClean="0">
                <a:solidFill>
                  <a:srgbClr val="33CC33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33CC33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жавабти</a:t>
            </a:r>
            <a:r>
              <a:rPr lang="ru-RU" sz="3200" b="1" dirty="0" smtClean="0">
                <a:solidFill>
                  <a:srgbClr val="33CC33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).</a:t>
            </a:r>
          </a:p>
          <a:p>
            <a:endParaRPr lang="ru-RU" sz="2400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6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1.</a:t>
            </a:r>
            <a: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А</a:t>
            </a:r>
            <a: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     </a:t>
            </a:r>
            <a:r>
              <a:rPr lang="ru-RU" sz="26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5.</a:t>
            </a:r>
            <a: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А</a:t>
            </a:r>
            <a: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6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2.</a:t>
            </a:r>
            <a: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Б </a:t>
            </a:r>
            <a: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         </a:t>
            </a:r>
            <a:r>
              <a:rPr lang="ru-RU" sz="26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6.</a:t>
            </a:r>
            <a: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Б</a:t>
            </a:r>
          </a:p>
          <a:p>
            <a:pPr>
              <a:lnSpc>
                <a:spcPct val="150000"/>
              </a:lnSpc>
            </a:pPr>
            <a: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6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3.</a:t>
            </a:r>
            <a: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          </a:t>
            </a:r>
            <a:r>
              <a:rPr lang="ru-RU" sz="26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7.  </a:t>
            </a:r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А</a:t>
            </a:r>
          </a:p>
          <a:p>
            <a:pPr>
              <a:lnSpc>
                <a:spcPct val="150000"/>
              </a:lnSpc>
            </a:pPr>
            <a: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6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4. </a:t>
            </a:r>
            <a: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А</a:t>
            </a:r>
            <a: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         </a:t>
            </a:r>
            <a:r>
              <a:rPr lang="ru-RU" sz="26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8.</a:t>
            </a:r>
            <a: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Б</a:t>
            </a:r>
            <a:endPara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дархьти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жаваблис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3»</a:t>
            </a:r>
            <a:endParaRPr lang="ru-RU" sz="36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дархьти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жаваблис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4»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7-8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дархьти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жаваблис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5»</a:t>
            </a:r>
            <a:endParaRPr lang="ru-RU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676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Баркалла</a:t>
            </a:r>
            <a:endParaRPr lang="ru-RU" sz="6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6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дак</a:t>
            </a:r>
            <a:r>
              <a:rPr lang="en-US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I</a:t>
            </a:r>
            <a:r>
              <a:rPr lang="ru-RU" sz="6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ибти</a:t>
            </a:r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г</a:t>
            </a:r>
            <a:r>
              <a:rPr lang="en-US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I</a:t>
            </a:r>
            <a:r>
              <a:rPr lang="ru-RU" sz="6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ях</a:t>
            </a:r>
            <a:r>
              <a:rPr lang="en-US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I</a:t>
            </a:r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лас </a:t>
            </a:r>
          </a:p>
          <a:p>
            <a:pPr algn="ctr"/>
            <a:r>
              <a:rPr lang="ru-RU" sz="6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ва</a:t>
            </a:r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6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дила</a:t>
            </a:r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ах</a:t>
            </a:r>
            <a:r>
              <a:rPr lang="en-US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I</a:t>
            </a:r>
            <a:r>
              <a:rPr lang="ru-RU" sz="6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ерти</a:t>
            </a:r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, </a:t>
            </a:r>
            <a:r>
              <a:rPr lang="ru-RU" sz="6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дурх</a:t>
            </a:r>
            <a:r>
              <a:rPr lang="en-US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I</a:t>
            </a:r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нас!</a:t>
            </a:r>
            <a:endParaRPr lang="ru-RU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648072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Гьарил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адамла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убси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ерируси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сунес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ах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ерси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ямзи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лебси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саби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Ил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саби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вег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яра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махьи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юртанала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къат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кьакьа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хъулри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Илкьяйда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гьариллис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ерти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сари: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ургуба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анхъ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дубурти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диркьурби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абиг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Лерилра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илдазибад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цалабиркуси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саби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Ват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ан.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Илгъуна</a:t>
            </a:r>
            <a:r>
              <a:rPr lang="ru-RU" b="1" dirty="0" smtClean="0">
                <a:solidFill>
                  <a:srgbClr val="FF0000"/>
                </a:solidFill>
              </a:rPr>
              <a:t> г1ямзили </a:t>
            </a:r>
            <a:r>
              <a:rPr lang="ru-RU" b="1" dirty="0" err="1" smtClean="0">
                <a:solidFill>
                  <a:srgbClr val="FF0000"/>
                </a:solidFill>
              </a:rPr>
              <a:t>бетарули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саби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нушаб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нуша</a:t>
            </a:r>
            <a:r>
              <a:rPr lang="ru-RU" b="1" dirty="0" smtClean="0">
                <a:solidFill>
                  <a:srgbClr val="FF0000"/>
                </a:solidFill>
              </a:rPr>
              <a:t> ак1убси </a:t>
            </a:r>
            <a:r>
              <a:rPr lang="ru-RU" b="1" dirty="0" err="1" smtClean="0">
                <a:solidFill>
                  <a:srgbClr val="FF0000"/>
                </a:solidFill>
              </a:rPr>
              <a:t>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сунезир</a:t>
            </a:r>
            <a:r>
              <a:rPr lang="ru-RU" b="1" dirty="0" smtClean="0">
                <a:solidFill>
                  <a:srgbClr val="FF0000"/>
                </a:solidFill>
              </a:rPr>
              <a:t> х1ердируси </a:t>
            </a:r>
            <a:r>
              <a:rPr lang="ru-RU" b="1" dirty="0" err="1" smtClean="0">
                <a:solidFill>
                  <a:srgbClr val="FF0000"/>
                </a:solidFill>
              </a:rPr>
              <a:t>Бускрила</a:t>
            </a:r>
            <a:r>
              <a:rPr lang="ru-RU" b="1" dirty="0" smtClean="0">
                <a:solidFill>
                  <a:srgbClr val="FF0000"/>
                </a:solidFill>
              </a:rPr>
              <a:t> ши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54294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УСКРИ 2 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743200" y="-68580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253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71529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Нешла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мезличила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назмурти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b="1" dirty="0" err="1" smtClean="0">
                <a:solidFill>
                  <a:srgbClr val="FF0000"/>
                </a:solidFill>
              </a:rPr>
              <a:t>Нешла</a:t>
            </a:r>
            <a:r>
              <a:rPr lang="ru-RU" sz="1800" b="1" dirty="0" smtClean="0">
                <a:solidFill>
                  <a:srgbClr val="FF0000"/>
                </a:solidFill>
              </a:rPr>
              <a:t> мез </a:t>
            </a:r>
            <a:r>
              <a:rPr lang="ru-RU" sz="1800" b="1" dirty="0" err="1" smtClean="0">
                <a:solidFill>
                  <a:srgbClr val="FF0000"/>
                </a:solidFill>
              </a:rPr>
              <a:t>дурхъати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сар</a:t>
            </a:r>
            <a:r>
              <a:rPr lang="ru-RU" sz="1800" b="1" dirty="0" smtClean="0">
                <a:solidFill>
                  <a:srgbClr val="FF0000"/>
                </a:solidFill>
              </a:rPr>
              <a:t>          </a:t>
            </a:r>
            <a:r>
              <a:rPr lang="ru-RU" sz="1800" b="1" dirty="0" err="1">
                <a:solidFill>
                  <a:srgbClr val="FF0000"/>
                </a:solidFill>
              </a:rPr>
              <a:t>Н</a:t>
            </a:r>
            <a:r>
              <a:rPr lang="ru-RU" sz="1800" b="1" dirty="0" err="1" smtClean="0">
                <a:solidFill>
                  <a:srgbClr val="FF0000"/>
                </a:solidFill>
              </a:rPr>
              <a:t>ешличи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кьяйда</a:t>
            </a:r>
            <a:r>
              <a:rPr lang="ru-RU" sz="1800" b="1" dirty="0" smtClean="0">
                <a:solidFill>
                  <a:srgbClr val="FF0000"/>
                </a:solidFill>
              </a:rPr>
              <a:t> карц1ли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Вег1 </a:t>
            </a:r>
            <a:r>
              <a:rPr lang="ru-RU" sz="1800" b="1" dirty="0" err="1" smtClean="0">
                <a:solidFill>
                  <a:srgbClr val="FF0000"/>
                </a:solidFill>
              </a:rPr>
              <a:t>варкьибси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неш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кьяйда</a:t>
            </a:r>
            <a:r>
              <a:rPr lang="ru-RU" sz="1800" b="1" dirty="0" smtClean="0">
                <a:solidFill>
                  <a:srgbClr val="FF0000"/>
                </a:solidFill>
              </a:rPr>
              <a:t>     Вирус </a:t>
            </a:r>
            <a:r>
              <a:rPr lang="ru-RU" sz="1800" b="1" dirty="0" err="1" smtClean="0">
                <a:solidFill>
                  <a:srgbClr val="FF0000"/>
                </a:solidFill>
              </a:rPr>
              <a:t>нешла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мезличи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b="1" dirty="0" err="1" smtClean="0">
                <a:solidFill>
                  <a:srgbClr val="FF0000"/>
                </a:solidFill>
              </a:rPr>
              <a:t>Илди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дурхъати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диъни</a:t>
            </a:r>
            <a:r>
              <a:rPr lang="ru-RU" sz="1800" b="1" dirty="0" smtClean="0">
                <a:solidFill>
                  <a:srgbClr val="FF0000"/>
                </a:solidFill>
              </a:rPr>
              <a:t>              </a:t>
            </a:r>
            <a:r>
              <a:rPr lang="ru-RU" sz="1800" b="1" dirty="0" err="1" smtClean="0">
                <a:solidFill>
                  <a:srgbClr val="FF0000"/>
                </a:solidFill>
              </a:rPr>
              <a:t>Гьаман</a:t>
            </a:r>
            <a:r>
              <a:rPr lang="ru-RU" sz="1800" b="1" dirty="0" smtClean="0">
                <a:solidFill>
                  <a:srgbClr val="FF0000"/>
                </a:solidFill>
              </a:rPr>
              <a:t> малх1ямти </a:t>
            </a:r>
            <a:r>
              <a:rPr lang="ru-RU" sz="1800" b="1" dirty="0" err="1" smtClean="0">
                <a:solidFill>
                  <a:srgbClr val="FF0000"/>
                </a:solidFill>
              </a:rPr>
              <a:t>дугьби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Бала </a:t>
            </a:r>
            <a:r>
              <a:rPr lang="ru-RU" sz="1800" b="1" dirty="0" err="1" smtClean="0">
                <a:solidFill>
                  <a:srgbClr val="FF0000"/>
                </a:solidFill>
              </a:rPr>
              <a:t>чус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неш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диганта</a:t>
            </a:r>
            <a:r>
              <a:rPr lang="ru-RU" sz="1800" b="1" dirty="0" smtClean="0">
                <a:solidFill>
                  <a:srgbClr val="FF0000"/>
                </a:solidFill>
              </a:rPr>
              <a:t>              </a:t>
            </a:r>
            <a:r>
              <a:rPr lang="ru-RU" sz="1800" b="1" dirty="0" err="1">
                <a:solidFill>
                  <a:srgbClr val="FF0000"/>
                </a:solidFill>
              </a:rPr>
              <a:t>Д</a:t>
            </a:r>
            <a:r>
              <a:rPr lang="ru-RU" sz="1800" b="1" dirty="0" err="1" smtClean="0">
                <a:solidFill>
                  <a:srgbClr val="FF0000"/>
                </a:solidFill>
              </a:rPr>
              <a:t>ирар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чузир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иргъули</a:t>
            </a:r>
            <a:r>
              <a:rPr lang="ru-RU" sz="18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b="1" dirty="0" err="1" smtClean="0">
                <a:solidFill>
                  <a:srgbClr val="002060"/>
                </a:solidFill>
              </a:rPr>
              <a:t>Нешла</a:t>
            </a:r>
            <a:r>
              <a:rPr lang="ru-RU" sz="1800" b="1" dirty="0" smtClean="0">
                <a:solidFill>
                  <a:srgbClr val="002060"/>
                </a:solidFill>
              </a:rPr>
              <a:t> мез </a:t>
            </a:r>
            <a:r>
              <a:rPr lang="ru-RU" sz="1800" b="1" dirty="0" err="1" smtClean="0">
                <a:solidFill>
                  <a:srgbClr val="002060"/>
                </a:solidFill>
              </a:rPr>
              <a:t>мучла</a:t>
            </a:r>
            <a:r>
              <a:rPr lang="ru-RU" sz="1800" b="1" dirty="0" smtClean="0">
                <a:solidFill>
                  <a:srgbClr val="002060"/>
                </a:solidFill>
              </a:rPr>
              <a:t> х1ейру         Х1яжатли сари </a:t>
            </a:r>
            <a:r>
              <a:rPr lang="ru-RU" sz="1800" b="1" dirty="0" err="1" smtClean="0">
                <a:solidFill>
                  <a:srgbClr val="002060"/>
                </a:solidFill>
              </a:rPr>
              <a:t>илди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Ч1янк1ли мех1уртаницун        </a:t>
            </a:r>
            <a:r>
              <a:rPr lang="ru-RU" sz="1800" b="1" dirty="0" err="1" smtClean="0">
                <a:solidFill>
                  <a:srgbClr val="002060"/>
                </a:solidFill>
              </a:rPr>
              <a:t>Нушаб</a:t>
            </a:r>
            <a:r>
              <a:rPr lang="ru-RU" sz="1800" b="1" dirty="0" smtClean="0">
                <a:solidFill>
                  <a:srgbClr val="002060"/>
                </a:solidFill>
              </a:rPr>
              <a:t> тяп кьац1 </a:t>
            </a:r>
            <a:r>
              <a:rPr lang="ru-RU" sz="1800" b="1" dirty="0" err="1" smtClean="0">
                <a:solidFill>
                  <a:srgbClr val="002060"/>
                </a:solidFill>
              </a:rPr>
              <a:t>кььяйдали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err="1" smtClean="0">
                <a:solidFill>
                  <a:srgbClr val="002060"/>
                </a:solidFill>
              </a:rPr>
              <a:t>Неш</a:t>
            </a:r>
            <a:r>
              <a:rPr lang="ru-RU" sz="1800" b="1" dirty="0" smtClean="0">
                <a:solidFill>
                  <a:srgbClr val="002060"/>
                </a:solidFill>
              </a:rPr>
              <a:t>, </a:t>
            </a:r>
            <a:r>
              <a:rPr lang="ru-RU" sz="1800" b="1" dirty="0" err="1" smtClean="0">
                <a:solidFill>
                  <a:srgbClr val="002060"/>
                </a:solidFill>
              </a:rPr>
              <a:t>узи</a:t>
            </a:r>
            <a:r>
              <a:rPr lang="ru-RU" sz="1800" b="1" dirty="0">
                <a:solidFill>
                  <a:srgbClr val="002060"/>
                </a:solidFill>
              </a:rPr>
              <a:t>,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рузи</a:t>
            </a:r>
            <a:r>
              <a:rPr lang="ru-RU" sz="1800" b="1" dirty="0" smtClean="0">
                <a:solidFill>
                  <a:srgbClr val="002060"/>
                </a:solidFill>
              </a:rPr>
              <a:t>, Ват1ан            Къияндикибх1елицун</a:t>
            </a:r>
          </a:p>
          <a:p>
            <a:pPr marL="0" indent="0">
              <a:buNone/>
            </a:pPr>
            <a:r>
              <a:rPr lang="ru-RU" sz="1800" b="1" dirty="0" err="1" smtClean="0">
                <a:solidFill>
                  <a:srgbClr val="002060"/>
                </a:solidFill>
              </a:rPr>
              <a:t>Бицес</a:t>
            </a:r>
            <a:r>
              <a:rPr lang="ru-RU" sz="1800" b="1" dirty="0" smtClean="0">
                <a:solidFill>
                  <a:srgbClr val="002060"/>
                </a:solidFill>
              </a:rPr>
              <a:t> х1ядуртаницун              </a:t>
            </a:r>
            <a:r>
              <a:rPr lang="ru-RU" sz="1800" b="1" dirty="0" err="1">
                <a:solidFill>
                  <a:srgbClr val="002060"/>
                </a:solidFill>
              </a:rPr>
              <a:t>Б</a:t>
            </a:r>
            <a:r>
              <a:rPr lang="ru-RU" sz="1800" b="1" dirty="0" err="1" smtClean="0">
                <a:solidFill>
                  <a:srgbClr val="002060"/>
                </a:solidFill>
              </a:rPr>
              <a:t>алулра</a:t>
            </a:r>
            <a:r>
              <a:rPr lang="ru-RU" sz="1800" b="1" dirty="0" smtClean="0">
                <a:solidFill>
                  <a:srgbClr val="002060"/>
                </a:solidFill>
              </a:rPr>
              <a:t> ил </a:t>
            </a:r>
            <a:r>
              <a:rPr lang="ru-RU" sz="1800" b="1" dirty="0" err="1" smtClean="0">
                <a:solidFill>
                  <a:srgbClr val="002060"/>
                </a:solidFill>
              </a:rPr>
              <a:t>нушали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05313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83264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Ишбарх1и </a:t>
            </a:r>
            <a:r>
              <a:rPr lang="ru-RU" sz="2000" b="1" dirty="0" err="1" smtClean="0">
                <a:solidFill>
                  <a:srgbClr val="FF0000"/>
                </a:solidFill>
              </a:rPr>
              <a:t>нушала</a:t>
            </a:r>
            <a:r>
              <a:rPr lang="ru-RU" sz="2000" b="1" dirty="0" smtClean="0">
                <a:solidFill>
                  <a:srgbClr val="FF0000"/>
                </a:solidFill>
              </a:rPr>
              <a:t> г1ядатли ах1енси </a:t>
            </a:r>
            <a:r>
              <a:rPr lang="ru-RU" sz="2000" b="1" dirty="0" err="1" smtClean="0">
                <a:solidFill>
                  <a:srgbClr val="FF0000"/>
                </a:solidFill>
              </a:rPr>
              <a:t>дарс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саби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r>
              <a:rPr lang="ru-RU" sz="2000" b="1" dirty="0" err="1" smtClean="0">
                <a:solidFill>
                  <a:srgbClr val="FF0000"/>
                </a:solidFill>
              </a:rPr>
              <a:t>Нушани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ца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шагьарлизи</a:t>
            </a:r>
            <a:r>
              <a:rPr lang="ru-RU" sz="2000" b="1" dirty="0" smtClean="0">
                <a:solidFill>
                  <a:srgbClr val="FF0000"/>
                </a:solidFill>
              </a:rPr>
              <a:t> арх1я дурабурк1ех1е. Се бик1уси </a:t>
            </a:r>
            <a:r>
              <a:rPr lang="ru-RU" sz="2000" b="1" dirty="0" err="1" smtClean="0">
                <a:solidFill>
                  <a:srgbClr val="FF0000"/>
                </a:solidFill>
              </a:rPr>
              <a:t>шагьаркадли</a:t>
            </a:r>
            <a:r>
              <a:rPr lang="ru-RU" sz="2000" b="1" dirty="0" smtClean="0">
                <a:solidFill>
                  <a:srgbClr val="FF0000"/>
                </a:solidFill>
              </a:rPr>
              <a:t> арх1я дурабурк1ех1ел х1ушани </a:t>
            </a:r>
            <a:r>
              <a:rPr lang="ru-RU" sz="2000" b="1" dirty="0" err="1" smtClean="0">
                <a:solidFill>
                  <a:srgbClr val="FF0000"/>
                </a:solidFill>
              </a:rPr>
              <a:t>бурес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дирудая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иш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доскализибси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кроссвордла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кьунби</a:t>
            </a:r>
            <a:r>
              <a:rPr lang="ru-RU" sz="2000" b="1" dirty="0" smtClean="0">
                <a:solidFill>
                  <a:srgbClr val="FF0000"/>
                </a:solidFill>
              </a:rPr>
              <a:t> диц1ахъадалли. Лех1дизирая </a:t>
            </a:r>
            <a:r>
              <a:rPr lang="ru-RU" sz="2000" b="1" dirty="0" err="1" smtClean="0">
                <a:solidFill>
                  <a:srgbClr val="FF0000"/>
                </a:solidFill>
              </a:rPr>
              <a:t>ва</a:t>
            </a:r>
            <a:r>
              <a:rPr lang="ru-RU" sz="2000" b="1" dirty="0" smtClean="0">
                <a:solidFill>
                  <a:srgbClr val="FF0000"/>
                </a:solidFill>
              </a:rPr>
              <a:t> бурая </a:t>
            </a:r>
            <a:r>
              <a:rPr lang="ru-RU" sz="2000" b="1" dirty="0" err="1" smtClean="0">
                <a:solidFill>
                  <a:srgbClr val="FF0000"/>
                </a:solidFill>
              </a:rPr>
              <a:t>селичила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сарил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гъай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00CC"/>
                </a:solidFill>
              </a:rPr>
              <a:t>1(8) </a:t>
            </a:r>
            <a:r>
              <a:rPr lang="ru-RU" sz="2000" dirty="0" err="1">
                <a:solidFill>
                  <a:srgbClr val="0000CC"/>
                </a:solidFill>
              </a:rPr>
              <a:t>Я</a:t>
            </a:r>
            <a:r>
              <a:rPr lang="ru-RU" sz="2000" dirty="0" err="1" smtClean="0">
                <a:solidFill>
                  <a:srgbClr val="0000CC"/>
                </a:solidFill>
              </a:rPr>
              <a:t>ни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бусар</a:t>
            </a:r>
            <a:r>
              <a:rPr lang="ru-RU" sz="2000" dirty="0">
                <a:solidFill>
                  <a:srgbClr val="0000CC"/>
                </a:solidFill>
              </a:rPr>
              <a:t>,</a:t>
            </a:r>
            <a:r>
              <a:rPr lang="ru-RU" sz="2000" dirty="0" smtClean="0">
                <a:solidFill>
                  <a:srgbClr val="0000CC"/>
                </a:solidFill>
              </a:rPr>
              <a:t> х1еб дуц1бик1ар.</a:t>
            </a:r>
          </a:p>
          <a:p>
            <a:r>
              <a:rPr lang="ru-RU" sz="2000" dirty="0" smtClean="0">
                <a:solidFill>
                  <a:srgbClr val="0000CC"/>
                </a:solidFill>
              </a:rPr>
              <a:t>2 (7)Ил </a:t>
            </a:r>
            <a:r>
              <a:rPr lang="ru-RU" sz="2000" dirty="0" err="1" smtClean="0">
                <a:solidFill>
                  <a:srgbClr val="0000CC"/>
                </a:solidFill>
              </a:rPr>
              <a:t>урцусира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бирар</a:t>
            </a:r>
            <a:r>
              <a:rPr lang="ru-RU" sz="2000" dirty="0" smtClean="0">
                <a:solidFill>
                  <a:srgbClr val="0000CC"/>
                </a:solidFill>
              </a:rPr>
              <a:t>, х1ерцусира.Се- </a:t>
            </a:r>
            <a:r>
              <a:rPr lang="ru-RU" sz="2000" dirty="0" err="1" smtClean="0">
                <a:solidFill>
                  <a:srgbClr val="0000CC"/>
                </a:solidFill>
              </a:rPr>
              <a:t>биалра</a:t>
            </a:r>
            <a:r>
              <a:rPr lang="ru-RU" sz="2000" dirty="0" smtClean="0">
                <a:solidFill>
                  <a:srgbClr val="0000CC"/>
                </a:solidFill>
              </a:rPr>
              <a:t> диг1янбарес </a:t>
            </a:r>
            <a:r>
              <a:rPr lang="ru-RU" sz="2000" dirty="0" err="1" smtClean="0">
                <a:solidFill>
                  <a:srgbClr val="0000CC"/>
                </a:solidFill>
              </a:rPr>
              <a:t>дигусини</a:t>
            </a:r>
            <a:r>
              <a:rPr lang="ru-RU" sz="2000" dirty="0" smtClean="0">
                <a:solidFill>
                  <a:srgbClr val="0000CC"/>
                </a:solidFill>
              </a:rPr>
              <a:t> буру ил.</a:t>
            </a:r>
          </a:p>
          <a:p>
            <a:r>
              <a:rPr lang="ru-RU" sz="2000" dirty="0" smtClean="0">
                <a:solidFill>
                  <a:srgbClr val="0000CC"/>
                </a:solidFill>
              </a:rPr>
              <a:t>3(6) </a:t>
            </a:r>
            <a:r>
              <a:rPr lang="ru-RU" sz="2000" dirty="0" err="1">
                <a:solidFill>
                  <a:srgbClr val="0000CC"/>
                </a:solidFill>
              </a:rPr>
              <a:t>С</a:t>
            </a:r>
            <a:r>
              <a:rPr lang="ru-RU" sz="2000" dirty="0" err="1" smtClean="0">
                <a:solidFill>
                  <a:srgbClr val="0000CC"/>
                </a:solidFill>
              </a:rPr>
              <a:t>урат</a:t>
            </a:r>
            <a:r>
              <a:rPr lang="ru-RU" sz="2000" dirty="0" smtClean="0">
                <a:solidFill>
                  <a:srgbClr val="0000CC"/>
                </a:solidFill>
              </a:rPr>
              <a:t> х1ясибли сек1а у </a:t>
            </a:r>
            <a:r>
              <a:rPr lang="ru-RU" sz="2000" dirty="0" err="1" smtClean="0">
                <a:solidFill>
                  <a:srgbClr val="0000CC"/>
                </a:solidFill>
              </a:rPr>
              <a:t>бурес</a:t>
            </a:r>
            <a:r>
              <a:rPr lang="ru-RU" sz="2000" dirty="0" smtClean="0">
                <a:solidFill>
                  <a:srgbClr val="0000CC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00CC"/>
                </a:solidFill>
              </a:rPr>
              <a:t>4(5) </a:t>
            </a:r>
            <a:r>
              <a:rPr lang="ru-RU" sz="2000" dirty="0" err="1">
                <a:solidFill>
                  <a:srgbClr val="0000CC"/>
                </a:solidFill>
              </a:rPr>
              <a:t>Н</a:t>
            </a:r>
            <a:r>
              <a:rPr lang="ru-RU" sz="2000" dirty="0" err="1" smtClean="0">
                <a:solidFill>
                  <a:srgbClr val="0000CC"/>
                </a:solidFill>
              </a:rPr>
              <a:t>ешла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рузи</a:t>
            </a:r>
            <a:r>
              <a:rPr lang="ru-RU" sz="2000" dirty="0" smtClean="0">
                <a:solidFill>
                  <a:srgbClr val="0000CC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00CC"/>
                </a:solidFill>
              </a:rPr>
              <a:t>5(4) </a:t>
            </a:r>
            <a:r>
              <a:rPr lang="ru-RU" sz="2000" dirty="0" err="1" smtClean="0">
                <a:solidFill>
                  <a:srgbClr val="0000CC"/>
                </a:solidFill>
              </a:rPr>
              <a:t>Илини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вацни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дурцу</a:t>
            </a:r>
            <a:r>
              <a:rPr lang="ru-RU" sz="2000" dirty="0" smtClean="0">
                <a:solidFill>
                  <a:srgbClr val="0000CC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00CC"/>
                </a:solidFill>
              </a:rPr>
              <a:t>6(3) </a:t>
            </a:r>
            <a:r>
              <a:rPr lang="ru-RU" sz="2000" dirty="0" err="1" smtClean="0">
                <a:solidFill>
                  <a:srgbClr val="0000CC"/>
                </a:solidFill>
              </a:rPr>
              <a:t>Янилис</a:t>
            </a:r>
            <a:r>
              <a:rPr lang="ru-RU" sz="2000" dirty="0" smtClean="0">
                <a:solidFill>
                  <a:srgbClr val="0000CC"/>
                </a:solidFill>
              </a:rPr>
              <a:t> г1ергъи </a:t>
            </a:r>
            <a:r>
              <a:rPr lang="ru-RU" sz="2000" dirty="0" err="1" smtClean="0">
                <a:solidFill>
                  <a:srgbClr val="0000CC"/>
                </a:solidFill>
              </a:rPr>
              <a:t>башуси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дусла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манзил</a:t>
            </a:r>
            <a:r>
              <a:rPr lang="ru-RU" sz="2000" dirty="0" smtClean="0">
                <a:solidFill>
                  <a:srgbClr val="0000CC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00CC"/>
                </a:solidFill>
              </a:rPr>
              <a:t>7(2) Ил </a:t>
            </a:r>
            <a:r>
              <a:rPr lang="ru-RU" sz="2000" dirty="0" err="1" smtClean="0">
                <a:solidFill>
                  <a:srgbClr val="0000CC"/>
                </a:solidFill>
              </a:rPr>
              <a:t>кайсу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нергъ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держес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дигусини</a:t>
            </a:r>
            <a:r>
              <a:rPr lang="ru-RU" sz="2000" dirty="0" smtClean="0">
                <a:solidFill>
                  <a:srgbClr val="0000CC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00CC"/>
                </a:solidFill>
              </a:rPr>
              <a:t>8(1) </a:t>
            </a:r>
            <a:r>
              <a:rPr lang="ru-RU" sz="2000" dirty="0" err="1">
                <a:solidFill>
                  <a:srgbClr val="0000CC"/>
                </a:solidFill>
              </a:rPr>
              <a:t>Я</a:t>
            </a:r>
            <a:r>
              <a:rPr lang="ru-RU" sz="2000" dirty="0" err="1" smtClean="0">
                <a:solidFill>
                  <a:srgbClr val="0000CC"/>
                </a:solidFill>
              </a:rPr>
              <a:t>ни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бусуси</a:t>
            </a:r>
            <a:r>
              <a:rPr lang="ru-RU" sz="2000" dirty="0" smtClean="0">
                <a:solidFill>
                  <a:srgbClr val="0000CC"/>
                </a:solidFill>
              </a:rPr>
              <a:t>, х1еб </a:t>
            </a:r>
            <a:r>
              <a:rPr lang="ru-RU" sz="2000" dirty="0" err="1" smtClean="0">
                <a:solidFill>
                  <a:srgbClr val="0000CC"/>
                </a:solidFill>
              </a:rPr>
              <a:t>чебсаргъуси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жанивар</a:t>
            </a:r>
            <a:r>
              <a:rPr lang="ru-RU" sz="2000" dirty="0" smtClean="0">
                <a:solidFill>
                  <a:srgbClr val="0000CC"/>
                </a:solidFill>
              </a:rPr>
              <a:t>.</a:t>
            </a:r>
            <a:endParaRPr lang="ru-RU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352949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Кроссвордличи</a:t>
            </a:r>
            <a:r>
              <a:rPr lang="ru-RU" dirty="0" smtClean="0"/>
              <a:t> х1ердик1ули чили </a:t>
            </a:r>
            <a:r>
              <a:rPr lang="ru-RU" dirty="0" err="1" smtClean="0"/>
              <a:t>бурес</a:t>
            </a:r>
            <a:r>
              <a:rPr lang="ru-RU" dirty="0" smtClean="0"/>
              <a:t> </a:t>
            </a:r>
            <a:r>
              <a:rPr lang="ru-RU" dirty="0" err="1" smtClean="0"/>
              <a:t>вирара</a:t>
            </a:r>
            <a:r>
              <a:rPr lang="ru-RU" dirty="0" smtClean="0"/>
              <a:t> се бик1уси </a:t>
            </a:r>
            <a:r>
              <a:rPr lang="ru-RU" dirty="0" err="1" smtClean="0"/>
              <a:t>шагьаркад</a:t>
            </a:r>
            <a:r>
              <a:rPr lang="ru-RU" dirty="0" smtClean="0"/>
              <a:t> </a:t>
            </a:r>
            <a:r>
              <a:rPr lang="ru-RU" dirty="0" err="1" smtClean="0"/>
              <a:t>сабил</a:t>
            </a:r>
            <a:r>
              <a:rPr lang="ru-RU" dirty="0" smtClean="0"/>
              <a:t> </a:t>
            </a:r>
            <a:r>
              <a:rPr lang="ru-RU" dirty="0" err="1" smtClean="0"/>
              <a:t>нушала</a:t>
            </a:r>
            <a:r>
              <a:rPr lang="ru-RU" dirty="0" smtClean="0"/>
              <a:t> арх1я?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213782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966</Words>
  <Application>Microsoft Office PowerPoint</Application>
  <PresentationFormat>Экран (4:3)</PresentationFormat>
  <Paragraphs>172</Paragraphs>
  <Slides>37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Шары</vt:lpstr>
      <vt:lpstr>Слайд 1</vt:lpstr>
      <vt:lpstr>Слайд 2</vt:lpstr>
      <vt:lpstr>Слайд 3</vt:lpstr>
      <vt:lpstr>Гьарил адамла сай акIубси, сай хIерируси ва сунес ахIерси гIямзи лебси саби. Ил саби вегIла ши, яра махьи, юртанала къатI, кьакьа, хъулри. Илкьяйда, гьариллис ахIерти сари: ургуба, анхъ,  дубурти, диркьурби ва т1абиг1ят. Лерилра илдазибад цалабиркуси саби ВатIан.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м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ПРИВЕТ</dc:creator>
  <cp:lastModifiedBy>Intel</cp:lastModifiedBy>
  <cp:revision>540</cp:revision>
  <dcterms:created xsi:type="dcterms:W3CDTF">2013-12-19T19:41:00Z</dcterms:created>
  <dcterms:modified xsi:type="dcterms:W3CDTF">2021-02-13T06:38:59Z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